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0" r:id="rId1"/>
  </p:sldMasterIdLst>
  <p:notesMasterIdLst>
    <p:notesMasterId r:id="rId33"/>
  </p:notesMasterIdLst>
  <p:sldIdLst>
    <p:sldId id="256" r:id="rId2"/>
    <p:sldId id="257" r:id="rId3"/>
    <p:sldId id="282" r:id="rId4"/>
    <p:sldId id="310" r:id="rId5"/>
    <p:sldId id="317" r:id="rId6"/>
    <p:sldId id="318" r:id="rId7"/>
    <p:sldId id="285" r:id="rId8"/>
    <p:sldId id="315" r:id="rId9"/>
    <p:sldId id="296" r:id="rId10"/>
    <p:sldId id="287" r:id="rId11"/>
    <p:sldId id="297" r:id="rId12"/>
    <p:sldId id="298" r:id="rId13"/>
    <p:sldId id="305" r:id="rId14"/>
    <p:sldId id="306" r:id="rId15"/>
    <p:sldId id="300" r:id="rId16"/>
    <p:sldId id="301" r:id="rId17"/>
    <p:sldId id="302" r:id="rId18"/>
    <p:sldId id="304" r:id="rId19"/>
    <p:sldId id="303" r:id="rId20"/>
    <p:sldId id="288" r:id="rId21"/>
    <p:sldId id="322" r:id="rId22"/>
    <p:sldId id="289" r:id="rId23"/>
    <p:sldId id="290" r:id="rId24"/>
    <p:sldId id="309" r:id="rId25"/>
    <p:sldId id="292" r:id="rId26"/>
    <p:sldId id="312" r:id="rId27"/>
    <p:sldId id="321" r:id="rId28"/>
    <p:sldId id="286" r:id="rId29"/>
    <p:sldId id="311" r:id="rId30"/>
    <p:sldId id="293" r:id="rId31"/>
    <p:sldId id="31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086B5-F0D6-7EBD-2D75-83DD18F6CADE}" v="4" dt="2022-11-29T07:40:57.878"/>
    <p1510:client id="{3BEE62C0-8936-9011-CC3A-3E5DC5FA53FC}" v="5" dt="2022-11-29T01:57:12.072"/>
    <p1510:client id="{4A2C0240-B653-ADBE-EF54-B914226D644C}" v="1113" dt="2022-11-29T13:51:10.276"/>
    <p1510:client id="{5406E272-9AE2-5433-80EF-EB0CF3492BA7}" v="1" dt="2022-11-29T03:45:01.915"/>
    <p1510:client id="{5B31941F-77B7-84BF-5C98-C2C2490664D0}" v="3" dt="2022-11-29T06:45:37.752"/>
    <p1510:client id="{64DB2081-C807-1C15-2496-7BFFC0EE53BF}" v="1" dt="2022-12-06T19:40:58.042"/>
    <p1510:client id="{6B483324-E081-3DCD-EE21-A102062E9A1D}" v="63" dt="2022-11-29T03:51:39.045"/>
    <p1510:client id="{7B191620-EC21-40E2-B89C-BE090E687AC6}" v="1" dt="2022-11-29T00:41:38.888"/>
    <p1510:client id="{7F31743E-5DF1-E99B-18E0-83198D9EB9A3}" v="1" dt="2022-12-05T18:56:40.026"/>
    <p1510:client id="{98BF60DB-0C3E-47C9-9B71-B309E113DE52}" v="471" dt="2022-11-29T03:50:55.437"/>
    <p1510:client id="{A7F97F19-BAD8-0F58-BC27-5665256D407F}" v="275" dt="2022-11-29T13:31:02.782"/>
    <p1510:client id="{B154BD7E-A850-1C09-E494-0879896FFBB9}" v="839" dt="2022-11-29T04:10:28.843"/>
    <p1510:client id="{B266582C-A1FE-6584-9E34-D3E6F15CAFCD}" v="1" dt="2022-12-06T02:28:55.687"/>
    <p1510:client id="{B3099777-9BBE-151E-D8AA-B1477FFB4434}" v="235" dt="2022-11-29T07:36:01.593"/>
    <p1510:client id="{BA0A17DD-0255-5938-FC27-4609968FF836}" v="2" dt="2022-11-29T04:07:46.575"/>
    <p1510:client id="{BD26D678-6099-A8F7-FD9A-31D7968F077F}" v="270" dt="2022-11-29T08:48:03.925"/>
    <p1510:client id="{C85999CF-B7F6-6B4D-A419-1A7584736E2D}" v="6" dt="2022-11-29T04:49:20.415"/>
    <p1510:client id="{CCB19299-2196-4FD4-826D-9218A56E44C3}" v="397" dt="2022-11-29T05:52:14.935"/>
    <p1510:client id="{D33C105C-DF2B-9CD9-5381-27B0C9FC46C9}" v="1" dt="2022-12-01T22:48:23.647"/>
    <p1510:client id="{E3672F08-D1AD-0211-EBE4-BF7C7C757CB8}" v="367" dt="2022-11-29T15:30:21.302"/>
    <p1510:client id="{ECC62CA4-E18A-44BF-BFC9-5105EF05AC8C}" v="508" dt="2022-11-29T15:17:34.134"/>
    <p1510:client id="{F9B6C543-ED49-9935-3E69-3AB6851140D0}" v="1186" dt="2022-11-29T03:38:48.928"/>
    <p1510:client id="{FF620B1F-F8F5-88C9-AEE6-F0A0C4520F04}" v="702" dt="2022-11-29T07:24:20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1DABF2-7EEC-45B3-AB62-6CE765F6347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D038F8-F87D-4F69-AED0-CE6CB7DE350B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Authenticate &amp; Authorization</a:t>
          </a:r>
        </a:p>
      </dgm:t>
    </dgm:pt>
    <dgm:pt modelId="{C64701F5-6F9B-47A1-9447-92BAB4052724}" type="parTrans" cxnId="{9884EC8C-EC47-4165-A02C-D8171431FF7C}">
      <dgm:prSet/>
      <dgm:spPr/>
      <dgm:t>
        <a:bodyPr/>
        <a:lstStyle/>
        <a:p>
          <a:endParaRPr lang="en-US"/>
        </a:p>
      </dgm:t>
    </dgm:pt>
    <dgm:pt modelId="{67966624-3EC9-4063-9000-8B9F4F9ECF5B}" type="sibTrans" cxnId="{9884EC8C-EC47-4165-A02C-D8171431FF7C}">
      <dgm:prSet phldrT="1"/>
      <dgm:spPr/>
      <dgm:t>
        <a:bodyPr/>
        <a:lstStyle/>
        <a:p>
          <a:endParaRPr lang="en-US"/>
        </a:p>
      </dgm:t>
    </dgm:pt>
    <dgm:pt modelId="{E27897AC-5D17-4543-9495-6D388FA56ED7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Validate the user for authenticity</a:t>
          </a:r>
        </a:p>
      </dgm:t>
    </dgm:pt>
    <dgm:pt modelId="{D4D6D12F-DED6-4FE4-A9E5-7C3F731C50ED}" type="parTrans" cxnId="{7F7D8141-7254-495C-B06C-EA4AED26788D}">
      <dgm:prSet/>
      <dgm:spPr/>
      <dgm:t>
        <a:bodyPr/>
        <a:lstStyle/>
        <a:p>
          <a:endParaRPr lang="en-US"/>
        </a:p>
      </dgm:t>
    </dgm:pt>
    <dgm:pt modelId="{EBFA4CD9-9DE6-4529-A940-7BF355418C36}" type="sibTrans" cxnId="{7F7D8141-7254-495C-B06C-EA4AED26788D}">
      <dgm:prSet/>
      <dgm:spPr/>
      <dgm:t>
        <a:bodyPr/>
        <a:lstStyle/>
        <a:p>
          <a:endParaRPr lang="en-US"/>
        </a:p>
      </dgm:t>
    </dgm:pt>
    <dgm:pt modelId="{ABDFB194-C752-4AE2-A061-609529079AEE}">
      <dgm:prSet phldr="0"/>
      <dgm:spPr/>
      <dgm:t>
        <a:bodyPr/>
        <a:lstStyle/>
        <a:p>
          <a:r>
            <a:rPr lang="en-US">
              <a:latin typeface="Times New Roman"/>
              <a:cs typeface="Times New Roman"/>
            </a:rPr>
            <a:t>Verification</a:t>
          </a:r>
        </a:p>
      </dgm:t>
    </dgm:pt>
    <dgm:pt modelId="{D13B7E4D-A684-46C5-95BA-7D067F1C2E37}" type="parTrans" cxnId="{50806C5E-CF57-48CB-B529-0B9D1B8A1545}">
      <dgm:prSet/>
      <dgm:spPr/>
      <dgm:t>
        <a:bodyPr/>
        <a:lstStyle/>
        <a:p>
          <a:endParaRPr lang="en-US"/>
        </a:p>
      </dgm:t>
    </dgm:pt>
    <dgm:pt modelId="{C98C4256-7068-4C92-9A91-9AA3F688736D}" type="sibTrans" cxnId="{50806C5E-CF57-48CB-B529-0B9D1B8A1545}">
      <dgm:prSet phldrT="2"/>
      <dgm:spPr/>
      <dgm:t>
        <a:bodyPr/>
        <a:lstStyle/>
        <a:p>
          <a:endParaRPr lang="en-US"/>
        </a:p>
      </dgm:t>
    </dgm:pt>
    <dgm:pt modelId="{CCE04099-622C-4AB4-AD7D-47037D010263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Check for User identity in the wallet &amp; </a:t>
          </a:r>
          <a:r>
            <a:rPr lang="en-US" err="1">
              <a:latin typeface="Times New Roman"/>
              <a:cs typeface="Times New Roman"/>
            </a:rPr>
            <a:t>PostgresDB</a:t>
          </a:r>
          <a:endParaRPr lang="en-US">
            <a:latin typeface="Times New Roman"/>
            <a:cs typeface="Times New Roman"/>
          </a:endParaRPr>
        </a:p>
      </dgm:t>
    </dgm:pt>
    <dgm:pt modelId="{305D5E06-46FC-4E94-97DA-B720DC82C9CF}" type="parTrans" cxnId="{89586501-ECFC-4A10-8E4C-3B18F8414711}">
      <dgm:prSet/>
      <dgm:spPr/>
      <dgm:t>
        <a:bodyPr/>
        <a:lstStyle/>
        <a:p>
          <a:endParaRPr lang="en-US"/>
        </a:p>
      </dgm:t>
    </dgm:pt>
    <dgm:pt modelId="{12927BA7-52C7-4CA1-8B55-7BC265A35C51}" type="sibTrans" cxnId="{89586501-ECFC-4A10-8E4C-3B18F8414711}">
      <dgm:prSet/>
      <dgm:spPr/>
      <dgm:t>
        <a:bodyPr/>
        <a:lstStyle/>
        <a:p>
          <a:endParaRPr lang="en-US"/>
        </a:p>
      </dgm:t>
    </dgm:pt>
    <dgm:pt modelId="{44835834-3617-456D-BCB9-EB4AFFB2BD2B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Register and Enroll</a:t>
          </a:r>
        </a:p>
      </dgm:t>
    </dgm:pt>
    <dgm:pt modelId="{4B55E818-8127-4996-A333-555B6F708D06}" type="parTrans" cxnId="{D6E82626-367D-4A4D-905E-B3268AB841CE}">
      <dgm:prSet/>
      <dgm:spPr/>
      <dgm:t>
        <a:bodyPr/>
        <a:lstStyle/>
        <a:p>
          <a:endParaRPr lang="en-US"/>
        </a:p>
      </dgm:t>
    </dgm:pt>
    <dgm:pt modelId="{2C0AEF50-12B6-4865-BED4-52A632C628D2}" type="sibTrans" cxnId="{D6E82626-367D-4A4D-905E-B3268AB841CE}">
      <dgm:prSet phldrT="3"/>
      <dgm:spPr/>
      <dgm:t>
        <a:bodyPr/>
        <a:lstStyle/>
        <a:p>
          <a:endParaRPr lang="en-US"/>
        </a:p>
      </dgm:t>
    </dgm:pt>
    <dgm:pt modelId="{F7B87AE0-BBAF-4C05-88F2-4CBB1DD4AB27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Register and Enroll the Fabric User Identity</a:t>
          </a:r>
        </a:p>
      </dgm:t>
    </dgm:pt>
    <dgm:pt modelId="{AEBB0D2F-9A8E-439E-9967-462D9D44346D}" type="parTrans" cxnId="{8B9B00CA-EFE7-4F6E-B3E9-CBFB8CCFFBE8}">
      <dgm:prSet/>
      <dgm:spPr/>
      <dgm:t>
        <a:bodyPr/>
        <a:lstStyle/>
        <a:p>
          <a:endParaRPr lang="en-US"/>
        </a:p>
      </dgm:t>
    </dgm:pt>
    <dgm:pt modelId="{F4DE9558-AF12-4636-A779-04637C06077E}" type="sibTrans" cxnId="{8B9B00CA-EFE7-4F6E-B3E9-CBFB8CCFFBE8}">
      <dgm:prSet/>
      <dgm:spPr/>
      <dgm:t>
        <a:bodyPr/>
        <a:lstStyle/>
        <a:p>
          <a:endParaRPr lang="en-US"/>
        </a:p>
      </dgm:t>
    </dgm:pt>
    <dgm:pt modelId="{F376ED15-6F6C-4852-84F4-D7FD2B048F40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Build Certificates</a:t>
          </a:r>
        </a:p>
      </dgm:t>
    </dgm:pt>
    <dgm:pt modelId="{885F8690-A22C-4EF6-8E13-559518970396}" type="parTrans" cxnId="{1DD55BBB-1BE2-4F5B-A390-EEAB197F7E6B}">
      <dgm:prSet/>
      <dgm:spPr/>
      <dgm:t>
        <a:bodyPr/>
        <a:lstStyle/>
        <a:p>
          <a:endParaRPr lang="en-US"/>
        </a:p>
      </dgm:t>
    </dgm:pt>
    <dgm:pt modelId="{99E055C7-CFE8-488A-8FC7-28F14D86794A}" type="sibTrans" cxnId="{1DD55BBB-1BE2-4F5B-A390-EEAB197F7E6B}">
      <dgm:prSet phldrT="4"/>
      <dgm:spPr/>
      <dgm:t>
        <a:bodyPr/>
        <a:lstStyle/>
        <a:p>
          <a:endParaRPr lang="en-US"/>
        </a:p>
      </dgm:t>
    </dgm:pt>
    <dgm:pt modelId="{6BDE1CEB-D7DC-481B-8932-9AFE8A26BDF6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Build user objects for authenticating with CA</a:t>
          </a:r>
        </a:p>
      </dgm:t>
    </dgm:pt>
    <dgm:pt modelId="{282344B7-7FAC-4801-A75F-C34BCAF66100}" type="parTrans" cxnId="{70DA1C73-F041-4BCE-907A-E14AAB942958}">
      <dgm:prSet/>
      <dgm:spPr/>
      <dgm:t>
        <a:bodyPr/>
        <a:lstStyle/>
        <a:p>
          <a:endParaRPr lang="en-US"/>
        </a:p>
      </dgm:t>
    </dgm:pt>
    <dgm:pt modelId="{CEE66393-7E7D-4CB3-A079-9BBC95BC9FD3}" type="sibTrans" cxnId="{70DA1C73-F041-4BCE-907A-E14AAB942958}">
      <dgm:prSet/>
      <dgm:spPr/>
      <dgm:t>
        <a:bodyPr/>
        <a:lstStyle/>
        <a:p>
          <a:endParaRPr lang="en-US"/>
        </a:p>
      </dgm:t>
    </dgm:pt>
    <dgm:pt modelId="{4A2F37CB-BCB4-4621-83E7-BE5DFD03FB87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Create</a:t>
          </a:r>
        </a:p>
      </dgm:t>
    </dgm:pt>
    <dgm:pt modelId="{ACCE5C39-4138-4ED1-87B6-F3C3751E1625}" type="parTrans" cxnId="{5ECFC1F5-7989-4497-937A-52F5EFF99D59}">
      <dgm:prSet/>
      <dgm:spPr/>
      <dgm:t>
        <a:bodyPr/>
        <a:lstStyle/>
        <a:p>
          <a:endParaRPr lang="en-US"/>
        </a:p>
      </dgm:t>
    </dgm:pt>
    <dgm:pt modelId="{7A543C03-1731-4598-AC85-277185248324}" type="sibTrans" cxnId="{5ECFC1F5-7989-4497-937A-52F5EFF99D59}">
      <dgm:prSet phldrT="5"/>
      <dgm:spPr/>
      <dgm:t>
        <a:bodyPr/>
        <a:lstStyle/>
        <a:p>
          <a:endParaRPr lang="en-US"/>
        </a:p>
      </dgm:t>
    </dgm:pt>
    <dgm:pt modelId="{460BD22B-3E9B-42EC-9B07-57B919BEB154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Create a new record in wallet and Postgres DB</a:t>
          </a:r>
        </a:p>
      </dgm:t>
    </dgm:pt>
    <dgm:pt modelId="{38407359-1C66-44A9-B8AF-3F9A2F649CC7}" type="parTrans" cxnId="{AF7BC7E7-885B-43DF-ACAD-C9587B83D328}">
      <dgm:prSet/>
      <dgm:spPr/>
      <dgm:t>
        <a:bodyPr/>
        <a:lstStyle/>
        <a:p>
          <a:endParaRPr lang="en-US"/>
        </a:p>
      </dgm:t>
    </dgm:pt>
    <dgm:pt modelId="{FDD32F80-97BF-42C0-B45B-C62BAF44D9DD}" type="sibTrans" cxnId="{AF7BC7E7-885B-43DF-ACAD-C9587B83D328}">
      <dgm:prSet/>
      <dgm:spPr/>
      <dgm:t>
        <a:bodyPr/>
        <a:lstStyle/>
        <a:p>
          <a:endParaRPr lang="en-US"/>
        </a:p>
      </dgm:t>
    </dgm:pt>
    <dgm:pt modelId="{903E7E89-67C2-42F9-9750-C1E5DC19EE46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If success then user is provided with admin functionality </a:t>
          </a:r>
          <a:r>
            <a:rPr lang="en-US" err="1">
              <a:latin typeface="Times New Roman"/>
              <a:cs typeface="Times New Roman"/>
            </a:rPr>
            <a:t>i.e</a:t>
          </a:r>
          <a:r>
            <a:rPr lang="en-US">
              <a:latin typeface="Times New Roman"/>
              <a:cs typeface="Times New Roman"/>
            </a:rPr>
            <a:t> create, update, delete fabric user identities. </a:t>
          </a:r>
        </a:p>
      </dgm:t>
    </dgm:pt>
    <dgm:pt modelId="{7BD2DF08-2A90-43D8-8329-A3BF1CF42925}" type="parTrans" cxnId="{C5967A38-A6D4-4378-8648-E8C82DDC2E53}">
      <dgm:prSet/>
      <dgm:spPr/>
    </dgm:pt>
    <dgm:pt modelId="{82E73EC4-E964-4368-810E-CCDFB03FA243}" type="sibTrans" cxnId="{C5967A38-A6D4-4378-8648-E8C82DDC2E53}">
      <dgm:prSet/>
      <dgm:spPr/>
    </dgm:pt>
    <dgm:pt modelId="{C12482AA-D51C-4084-99FD-051845C89281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Check if the user role has admin authorization</a:t>
          </a:r>
        </a:p>
      </dgm:t>
    </dgm:pt>
    <dgm:pt modelId="{DF71CB5D-45E8-43AA-B114-4EC7C320B4F9}" type="parTrans" cxnId="{720EC12D-0698-4D98-8829-3062E1F4717B}">
      <dgm:prSet/>
      <dgm:spPr/>
    </dgm:pt>
    <dgm:pt modelId="{EE49F0F7-1954-47B6-BAAF-28C9DD566079}" type="sibTrans" cxnId="{720EC12D-0698-4D98-8829-3062E1F4717B}">
      <dgm:prSet/>
      <dgm:spPr/>
    </dgm:pt>
    <dgm:pt modelId="{373F6C32-75CC-4C60-82F4-54809BE57C29}" type="pres">
      <dgm:prSet presAssocID="{F81DABF2-7EEC-45B3-AB62-6CE765F6347D}" presName="linear" presStyleCnt="0">
        <dgm:presLayoutVars>
          <dgm:dir/>
          <dgm:animLvl val="lvl"/>
          <dgm:resizeHandles val="exact"/>
        </dgm:presLayoutVars>
      </dgm:prSet>
      <dgm:spPr/>
    </dgm:pt>
    <dgm:pt modelId="{D1611224-F912-42E5-B120-8894C36793A4}" type="pres">
      <dgm:prSet presAssocID="{F6D038F8-F87D-4F69-AED0-CE6CB7DE350B}" presName="parentLin" presStyleCnt="0"/>
      <dgm:spPr/>
    </dgm:pt>
    <dgm:pt modelId="{7859B453-6284-4B6F-8692-D8940858DBF0}" type="pres">
      <dgm:prSet presAssocID="{F6D038F8-F87D-4F69-AED0-CE6CB7DE350B}" presName="parentLeftMargin" presStyleLbl="node1" presStyleIdx="0" presStyleCnt="5"/>
      <dgm:spPr/>
    </dgm:pt>
    <dgm:pt modelId="{2D77D1C7-65D0-4CDF-942E-B8B19CE822D9}" type="pres">
      <dgm:prSet presAssocID="{F6D038F8-F87D-4F69-AED0-CE6CB7DE350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0622C98-A53E-460F-8AD2-14F4B6BB57A5}" type="pres">
      <dgm:prSet presAssocID="{F6D038F8-F87D-4F69-AED0-CE6CB7DE350B}" presName="negativeSpace" presStyleCnt="0"/>
      <dgm:spPr/>
    </dgm:pt>
    <dgm:pt modelId="{D372028A-D4E7-4537-BD99-FD39D3412DC4}" type="pres">
      <dgm:prSet presAssocID="{F6D038F8-F87D-4F69-AED0-CE6CB7DE350B}" presName="childText" presStyleLbl="conFgAcc1" presStyleIdx="0" presStyleCnt="5">
        <dgm:presLayoutVars>
          <dgm:bulletEnabled val="1"/>
        </dgm:presLayoutVars>
      </dgm:prSet>
      <dgm:spPr/>
    </dgm:pt>
    <dgm:pt modelId="{61BA4A9E-B5BF-4E98-A695-3CE54992ED10}" type="pres">
      <dgm:prSet presAssocID="{67966624-3EC9-4063-9000-8B9F4F9ECF5B}" presName="spaceBetweenRectangles" presStyleCnt="0"/>
      <dgm:spPr/>
    </dgm:pt>
    <dgm:pt modelId="{8F39E887-AD50-4CC9-8AB4-5E83DAD2A7F5}" type="pres">
      <dgm:prSet presAssocID="{ABDFB194-C752-4AE2-A061-609529079AEE}" presName="parentLin" presStyleCnt="0"/>
      <dgm:spPr/>
    </dgm:pt>
    <dgm:pt modelId="{9F5AC009-DADC-49FD-A59D-F0FAF1918AA2}" type="pres">
      <dgm:prSet presAssocID="{ABDFB194-C752-4AE2-A061-609529079AEE}" presName="parentLeftMargin" presStyleLbl="node1" presStyleIdx="0" presStyleCnt="5"/>
      <dgm:spPr/>
    </dgm:pt>
    <dgm:pt modelId="{C518E672-3322-4D09-B63B-ED85AF0B7116}" type="pres">
      <dgm:prSet presAssocID="{ABDFB194-C752-4AE2-A061-609529079AE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E088C92-9AC0-41D0-83D5-D9C5CE97E055}" type="pres">
      <dgm:prSet presAssocID="{ABDFB194-C752-4AE2-A061-609529079AEE}" presName="negativeSpace" presStyleCnt="0"/>
      <dgm:spPr/>
    </dgm:pt>
    <dgm:pt modelId="{BEA0F4AA-F745-45B1-AE50-E1F5C25D56B4}" type="pres">
      <dgm:prSet presAssocID="{ABDFB194-C752-4AE2-A061-609529079AEE}" presName="childText" presStyleLbl="conFgAcc1" presStyleIdx="1" presStyleCnt="5">
        <dgm:presLayoutVars>
          <dgm:bulletEnabled val="1"/>
        </dgm:presLayoutVars>
      </dgm:prSet>
      <dgm:spPr/>
    </dgm:pt>
    <dgm:pt modelId="{5F515032-BA61-47D1-A41C-49F3E1AC88CB}" type="pres">
      <dgm:prSet presAssocID="{C98C4256-7068-4C92-9A91-9AA3F688736D}" presName="spaceBetweenRectangles" presStyleCnt="0"/>
      <dgm:spPr/>
    </dgm:pt>
    <dgm:pt modelId="{9E578D41-D9B7-477E-87EB-D108F3323595}" type="pres">
      <dgm:prSet presAssocID="{44835834-3617-456D-BCB9-EB4AFFB2BD2B}" presName="parentLin" presStyleCnt="0"/>
      <dgm:spPr/>
    </dgm:pt>
    <dgm:pt modelId="{B93C930E-81FF-40B6-87E3-ABD1783D32D2}" type="pres">
      <dgm:prSet presAssocID="{44835834-3617-456D-BCB9-EB4AFFB2BD2B}" presName="parentLeftMargin" presStyleLbl="node1" presStyleIdx="1" presStyleCnt="5"/>
      <dgm:spPr/>
    </dgm:pt>
    <dgm:pt modelId="{6FB50A6D-115C-496B-8F1F-14A1D7DC0FD1}" type="pres">
      <dgm:prSet presAssocID="{44835834-3617-456D-BCB9-EB4AFFB2BD2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A6ADC0C-BCCD-40F1-B9FE-7B291C9C9D9C}" type="pres">
      <dgm:prSet presAssocID="{44835834-3617-456D-BCB9-EB4AFFB2BD2B}" presName="negativeSpace" presStyleCnt="0"/>
      <dgm:spPr/>
    </dgm:pt>
    <dgm:pt modelId="{4A17DADC-80F2-41C7-9F60-52D5871E30C3}" type="pres">
      <dgm:prSet presAssocID="{44835834-3617-456D-BCB9-EB4AFFB2BD2B}" presName="childText" presStyleLbl="conFgAcc1" presStyleIdx="2" presStyleCnt="5">
        <dgm:presLayoutVars>
          <dgm:bulletEnabled val="1"/>
        </dgm:presLayoutVars>
      </dgm:prSet>
      <dgm:spPr/>
    </dgm:pt>
    <dgm:pt modelId="{E625A582-A788-4A38-B04A-84C6DB84716E}" type="pres">
      <dgm:prSet presAssocID="{2C0AEF50-12B6-4865-BED4-52A632C628D2}" presName="spaceBetweenRectangles" presStyleCnt="0"/>
      <dgm:spPr/>
    </dgm:pt>
    <dgm:pt modelId="{DD12DE34-F7FB-4468-AC5E-615A2C35E8DC}" type="pres">
      <dgm:prSet presAssocID="{F376ED15-6F6C-4852-84F4-D7FD2B048F40}" presName="parentLin" presStyleCnt="0"/>
      <dgm:spPr/>
    </dgm:pt>
    <dgm:pt modelId="{0BA1D7E2-859D-4C7D-ADBE-2FECBEF1A002}" type="pres">
      <dgm:prSet presAssocID="{F376ED15-6F6C-4852-84F4-D7FD2B048F40}" presName="parentLeftMargin" presStyleLbl="node1" presStyleIdx="2" presStyleCnt="5"/>
      <dgm:spPr/>
    </dgm:pt>
    <dgm:pt modelId="{20D737AE-CE5D-48F1-866E-76F3FCF15773}" type="pres">
      <dgm:prSet presAssocID="{F376ED15-6F6C-4852-84F4-D7FD2B048F4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52426A2-C814-42DD-B953-5A7683732866}" type="pres">
      <dgm:prSet presAssocID="{F376ED15-6F6C-4852-84F4-D7FD2B048F40}" presName="negativeSpace" presStyleCnt="0"/>
      <dgm:spPr/>
    </dgm:pt>
    <dgm:pt modelId="{0CEF9FD1-F5D1-471D-95FF-616535D41210}" type="pres">
      <dgm:prSet presAssocID="{F376ED15-6F6C-4852-84F4-D7FD2B048F40}" presName="childText" presStyleLbl="conFgAcc1" presStyleIdx="3" presStyleCnt="5">
        <dgm:presLayoutVars>
          <dgm:bulletEnabled val="1"/>
        </dgm:presLayoutVars>
      </dgm:prSet>
      <dgm:spPr/>
    </dgm:pt>
    <dgm:pt modelId="{846CA414-6C7D-42D5-8A94-228586CD334A}" type="pres">
      <dgm:prSet presAssocID="{99E055C7-CFE8-488A-8FC7-28F14D86794A}" presName="spaceBetweenRectangles" presStyleCnt="0"/>
      <dgm:spPr/>
    </dgm:pt>
    <dgm:pt modelId="{1EEF19E4-D37F-4B41-85E5-5DB047862D35}" type="pres">
      <dgm:prSet presAssocID="{4A2F37CB-BCB4-4621-83E7-BE5DFD03FB87}" presName="parentLin" presStyleCnt="0"/>
      <dgm:spPr/>
    </dgm:pt>
    <dgm:pt modelId="{A9EE3737-536A-49B1-928A-C403998903CC}" type="pres">
      <dgm:prSet presAssocID="{4A2F37CB-BCB4-4621-83E7-BE5DFD03FB87}" presName="parentLeftMargin" presStyleLbl="node1" presStyleIdx="3" presStyleCnt="5"/>
      <dgm:spPr/>
    </dgm:pt>
    <dgm:pt modelId="{72E17BAD-1CDC-467D-9AF4-E8C8CB482601}" type="pres">
      <dgm:prSet presAssocID="{4A2F37CB-BCB4-4621-83E7-BE5DFD03FB8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434F3C8-FD73-432E-B871-DCAD1B62A5F4}" type="pres">
      <dgm:prSet presAssocID="{4A2F37CB-BCB4-4621-83E7-BE5DFD03FB87}" presName="negativeSpace" presStyleCnt="0"/>
      <dgm:spPr/>
    </dgm:pt>
    <dgm:pt modelId="{C8BC156C-A00D-4E6B-A2EC-375FF4F0B741}" type="pres">
      <dgm:prSet presAssocID="{4A2F37CB-BCB4-4621-83E7-BE5DFD03FB8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9586501-ECFC-4A10-8E4C-3B18F8414711}" srcId="{ABDFB194-C752-4AE2-A061-609529079AEE}" destId="{CCE04099-622C-4AB4-AD7D-47037D010263}" srcOrd="0" destOrd="0" parTransId="{305D5E06-46FC-4E94-97DA-B720DC82C9CF}" sibTransId="{12927BA7-52C7-4CA1-8B55-7BC265A35C51}"/>
    <dgm:cxn modelId="{119A1821-23A2-4A62-8269-311B888EE98F}" type="presOf" srcId="{44835834-3617-456D-BCB9-EB4AFFB2BD2B}" destId="{6FB50A6D-115C-496B-8F1F-14A1D7DC0FD1}" srcOrd="1" destOrd="0" presId="urn:microsoft.com/office/officeart/2005/8/layout/list1"/>
    <dgm:cxn modelId="{F1839624-6869-421E-BA74-4BEC23207399}" type="presOf" srcId="{ABDFB194-C752-4AE2-A061-609529079AEE}" destId="{C518E672-3322-4D09-B63B-ED85AF0B7116}" srcOrd="1" destOrd="0" presId="urn:microsoft.com/office/officeart/2005/8/layout/list1"/>
    <dgm:cxn modelId="{D6E82626-367D-4A4D-905E-B3268AB841CE}" srcId="{F81DABF2-7EEC-45B3-AB62-6CE765F6347D}" destId="{44835834-3617-456D-BCB9-EB4AFFB2BD2B}" srcOrd="2" destOrd="0" parTransId="{4B55E818-8127-4996-A333-555B6F708D06}" sibTransId="{2C0AEF50-12B6-4865-BED4-52A632C628D2}"/>
    <dgm:cxn modelId="{73AE882B-7F2D-45C3-B392-739FA1AC6259}" type="presOf" srcId="{ABDFB194-C752-4AE2-A061-609529079AEE}" destId="{9F5AC009-DADC-49FD-A59D-F0FAF1918AA2}" srcOrd="0" destOrd="0" presId="urn:microsoft.com/office/officeart/2005/8/layout/list1"/>
    <dgm:cxn modelId="{720EC12D-0698-4D98-8829-3062E1F4717B}" srcId="{F6D038F8-F87D-4F69-AED0-CE6CB7DE350B}" destId="{C12482AA-D51C-4084-99FD-051845C89281}" srcOrd="1" destOrd="0" parTransId="{DF71CB5D-45E8-43AA-B114-4EC7C320B4F9}" sibTransId="{EE49F0F7-1954-47B6-BAAF-28C9DD566079}"/>
    <dgm:cxn modelId="{C5967A38-A6D4-4378-8648-E8C82DDC2E53}" srcId="{F6D038F8-F87D-4F69-AED0-CE6CB7DE350B}" destId="{903E7E89-67C2-42F9-9750-C1E5DC19EE46}" srcOrd="2" destOrd="0" parTransId="{7BD2DF08-2A90-43D8-8329-A3BF1CF42925}" sibTransId="{82E73EC4-E964-4368-810E-CCDFB03FA243}"/>
    <dgm:cxn modelId="{50806C5E-CF57-48CB-B529-0B9D1B8A1545}" srcId="{F81DABF2-7EEC-45B3-AB62-6CE765F6347D}" destId="{ABDFB194-C752-4AE2-A061-609529079AEE}" srcOrd="1" destOrd="0" parTransId="{D13B7E4D-A684-46C5-95BA-7D067F1C2E37}" sibTransId="{C98C4256-7068-4C92-9A91-9AA3F688736D}"/>
    <dgm:cxn modelId="{7F7D8141-7254-495C-B06C-EA4AED26788D}" srcId="{F6D038F8-F87D-4F69-AED0-CE6CB7DE350B}" destId="{E27897AC-5D17-4543-9495-6D388FA56ED7}" srcOrd="0" destOrd="0" parTransId="{D4D6D12F-DED6-4FE4-A9E5-7C3F731C50ED}" sibTransId="{EBFA4CD9-9DE6-4529-A940-7BF355418C36}"/>
    <dgm:cxn modelId="{66D86863-A78C-4A21-8FF6-40E2300C9B76}" type="presOf" srcId="{6BDE1CEB-D7DC-481B-8932-9AFE8A26BDF6}" destId="{0CEF9FD1-F5D1-471D-95FF-616535D41210}" srcOrd="0" destOrd="0" presId="urn:microsoft.com/office/officeart/2005/8/layout/list1"/>
    <dgm:cxn modelId="{33E92666-3D90-4177-AE74-5459893BA6E1}" type="presOf" srcId="{44835834-3617-456D-BCB9-EB4AFFB2BD2B}" destId="{B93C930E-81FF-40B6-87E3-ABD1783D32D2}" srcOrd="0" destOrd="0" presId="urn:microsoft.com/office/officeart/2005/8/layout/list1"/>
    <dgm:cxn modelId="{54B64069-0A37-4B12-96FB-BFCEFF9532CA}" type="presOf" srcId="{F376ED15-6F6C-4852-84F4-D7FD2B048F40}" destId="{0BA1D7E2-859D-4C7D-ADBE-2FECBEF1A002}" srcOrd="0" destOrd="0" presId="urn:microsoft.com/office/officeart/2005/8/layout/list1"/>
    <dgm:cxn modelId="{955D6969-04C5-4E62-BBAD-B384D8ABAB96}" type="presOf" srcId="{460BD22B-3E9B-42EC-9B07-57B919BEB154}" destId="{C8BC156C-A00D-4E6B-A2EC-375FF4F0B741}" srcOrd="0" destOrd="0" presId="urn:microsoft.com/office/officeart/2005/8/layout/list1"/>
    <dgm:cxn modelId="{055A346B-5895-478D-9E3D-9467DCF028D2}" type="presOf" srcId="{F6D038F8-F87D-4F69-AED0-CE6CB7DE350B}" destId="{7859B453-6284-4B6F-8692-D8940858DBF0}" srcOrd="0" destOrd="0" presId="urn:microsoft.com/office/officeart/2005/8/layout/list1"/>
    <dgm:cxn modelId="{70DA1C73-F041-4BCE-907A-E14AAB942958}" srcId="{F376ED15-6F6C-4852-84F4-D7FD2B048F40}" destId="{6BDE1CEB-D7DC-481B-8932-9AFE8A26BDF6}" srcOrd="0" destOrd="0" parTransId="{282344B7-7FAC-4801-A75F-C34BCAF66100}" sibTransId="{CEE66393-7E7D-4CB3-A079-9BBC95BC9FD3}"/>
    <dgm:cxn modelId="{E95A2E75-E6E8-4948-93F2-260FBEBCBD06}" type="presOf" srcId="{E27897AC-5D17-4543-9495-6D388FA56ED7}" destId="{D372028A-D4E7-4537-BD99-FD39D3412DC4}" srcOrd="0" destOrd="0" presId="urn:microsoft.com/office/officeart/2005/8/layout/list1"/>
    <dgm:cxn modelId="{F574D358-5F58-49C4-A0A2-77FABC25D3A6}" type="presOf" srcId="{F81DABF2-7EEC-45B3-AB62-6CE765F6347D}" destId="{373F6C32-75CC-4C60-82F4-54809BE57C29}" srcOrd="0" destOrd="0" presId="urn:microsoft.com/office/officeart/2005/8/layout/list1"/>
    <dgm:cxn modelId="{9884EC8C-EC47-4165-A02C-D8171431FF7C}" srcId="{F81DABF2-7EEC-45B3-AB62-6CE765F6347D}" destId="{F6D038F8-F87D-4F69-AED0-CE6CB7DE350B}" srcOrd="0" destOrd="0" parTransId="{C64701F5-6F9B-47A1-9447-92BAB4052724}" sibTransId="{67966624-3EC9-4063-9000-8B9F4F9ECF5B}"/>
    <dgm:cxn modelId="{5668A590-AF41-423D-8517-F8642A166616}" type="presOf" srcId="{F7B87AE0-BBAF-4C05-88F2-4CBB1DD4AB27}" destId="{4A17DADC-80F2-41C7-9F60-52D5871E30C3}" srcOrd="0" destOrd="0" presId="urn:microsoft.com/office/officeart/2005/8/layout/list1"/>
    <dgm:cxn modelId="{A1838D97-14B5-4693-946A-B43183B4DC7B}" type="presOf" srcId="{F6D038F8-F87D-4F69-AED0-CE6CB7DE350B}" destId="{2D77D1C7-65D0-4CDF-942E-B8B19CE822D9}" srcOrd="1" destOrd="0" presId="urn:microsoft.com/office/officeart/2005/8/layout/list1"/>
    <dgm:cxn modelId="{96E91998-A8FB-45EE-B2D5-047E94E45184}" type="presOf" srcId="{903E7E89-67C2-42F9-9750-C1E5DC19EE46}" destId="{D372028A-D4E7-4537-BD99-FD39D3412DC4}" srcOrd="0" destOrd="2" presId="urn:microsoft.com/office/officeart/2005/8/layout/list1"/>
    <dgm:cxn modelId="{F9E63CB8-92C8-45CE-9E3D-A59B71FF5BE0}" type="presOf" srcId="{F376ED15-6F6C-4852-84F4-D7FD2B048F40}" destId="{20D737AE-CE5D-48F1-866E-76F3FCF15773}" srcOrd="1" destOrd="0" presId="urn:microsoft.com/office/officeart/2005/8/layout/list1"/>
    <dgm:cxn modelId="{1DD55BBB-1BE2-4F5B-A390-EEAB197F7E6B}" srcId="{F81DABF2-7EEC-45B3-AB62-6CE765F6347D}" destId="{F376ED15-6F6C-4852-84F4-D7FD2B048F40}" srcOrd="3" destOrd="0" parTransId="{885F8690-A22C-4EF6-8E13-559518970396}" sibTransId="{99E055C7-CFE8-488A-8FC7-28F14D86794A}"/>
    <dgm:cxn modelId="{67F761C1-8E7A-47BF-B946-54D8CD978C84}" type="presOf" srcId="{4A2F37CB-BCB4-4621-83E7-BE5DFD03FB87}" destId="{72E17BAD-1CDC-467D-9AF4-E8C8CB482601}" srcOrd="1" destOrd="0" presId="urn:microsoft.com/office/officeart/2005/8/layout/list1"/>
    <dgm:cxn modelId="{8B9B00CA-EFE7-4F6E-B3E9-CBFB8CCFFBE8}" srcId="{44835834-3617-456D-BCB9-EB4AFFB2BD2B}" destId="{F7B87AE0-BBAF-4C05-88F2-4CBB1DD4AB27}" srcOrd="0" destOrd="0" parTransId="{AEBB0D2F-9A8E-439E-9967-462D9D44346D}" sibTransId="{F4DE9558-AF12-4636-A779-04637C06077E}"/>
    <dgm:cxn modelId="{C2AA3ECF-8EEC-43DB-9A58-E20A680F8BB4}" type="presOf" srcId="{C12482AA-D51C-4084-99FD-051845C89281}" destId="{D372028A-D4E7-4537-BD99-FD39D3412DC4}" srcOrd="0" destOrd="1" presId="urn:microsoft.com/office/officeart/2005/8/layout/list1"/>
    <dgm:cxn modelId="{AF7BC7E7-885B-43DF-ACAD-C9587B83D328}" srcId="{4A2F37CB-BCB4-4621-83E7-BE5DFD03FB87}" destId="{460BD22B-3E9B-42EC-9B07-57B919BEB154}" srcOrd="0" destOrd="0" parTransId="{38407359-1C66-44A9-B8AF-3F9A2F649CC7}" sibTransId="{FDD32F80-97BF-42C0-B45B-C62BAF44D9DD}"/>
    <dgm:cxn modelId="{14E836F1-616A-44AD-BE1A-148119E34A83}" type="presOf" srcId="{CCE04099-622C-4AB4-AD7D-47037D010263}" destId="{BEA0F4AA-F745-45B1-AE50-E1F5C25D56B4}" srcOrd="0" destOrd="0" presId="urn:microsoft.com/office/officeart/2005/8/layout/list1"/>
    <dgm:cxn modelId="{5ECFC1F5-7989-4497-937A-52F5EFF99D59}" srcId="{F81DABF2-7EEC-45B3-AB62-6CE765F6347D}" destId="{4A2F37CB-BCB4-4621-83E7-BE5DFD03FB87}" srcOrd="4" destOrd="0" parTransId="{ACCE5C39-4138-4ED1-87B6-F3C3751E1625}" sibTransId="{7A543C03-1731-4598-AC85-277185248324}"/>
    <dgm:cxn modelId="{4D0FC9F5-3B28-4CB2-A8AD-AD48F4C27F1C}" type="presOf" srcId="{4A2F37CB-BCB4-4621-83E7-BE5DFD03FB87}" destId="{A9EE3737-536A-49B1-928A-C403998903CC}" srcOrd="0" destOrd="0" presId="urn:microsoft.com/office/officeart/2005/8/layout/list1"/>
    <dgm:cxn modelId="{855DCE7F-8D6E-4722-94BB-EA47B98AAB4E}" type="presParOf" srcId="{373F6C32-75CC-4C60-82F4-54809BE57C29}" destId="{D1611224-F912-42E5-B120-8894C36793A4}" srcOrd="0" destOrd="0" presId="urn:microsoft.com/office/officeart/2005/8/layout/list1"/>
    <dgm:cxn modelId="{75647229-60F5-4A47-BA64-6A9BC833A682}" type="presParOf" srcId="{D1611224-F912-42E5-B120-8894C36793A4}" destId="{7859B453-6284-4B6F-8692-D8940858DBF0}" srcOrd="0" destOrd="0" presId="urn:microsoft.com/office/officeart/2005/8/layout/list1"/>
    <dgm:cxn modelId="{3AA45534-CD86-409E-A158-DAA97ECEFE8D}" type="presParOf" srcId="{D1611224-F912-42E5-B120-8894C36793A4}" destId="{2D77D1C7-65D0-4CDF-942E-B8B19CE822D9}" srcOrd="1" destOrd="0" presId="urn:microsoft.com/office/officeart/2005/8/layout/list1"/>
    <dgm:cxn modelId="{AFC1C13C-BBEB-4743-A5FA-05DA5ACB96AD}" type="presParOf" srcId="{373F6C32-75CC-4C60-82F4-54809BE57C29}" destId="{A0622C98-A53E-460F-8AD2-14F4B6BB57A5}" srcOrd="1" destOrd="0" presId="urn:microsoft.com/office/officeart/2005/8/layout/list1"/>
    <dgm:cxn modelId="{A677F0D2-ACA5-4089-B216-18A51C8811BA}" type="presParOf" srcId="{373F6C32-75CC-4C60-82F4-54809BE57C29}" destId="{D372028A-D4E7-4537-BD99-FD39D3412DC4}" srcOrd="2" destOrd="0" presId="urn:microsoft.com/office/officeart/2005/8/layout/list1"/>
    <dgm:cxn modelId="{3BA6E93B-8EE1-4F76-AF46-90585FC169A2}" type="presParOf" srcId="{373F6C32-75CC-4C60-82F4-54809BE57C29}" destId="{61BA4A9E-B5BF-4E98-A695-3CE54992ED10}" srcOrd="3" destOrd="0" presId="urn:microsoft.com/office/officeart/2005/8/layout/list1"/>
    <dgm:cxn modelId="{8C95B1D9-B907-4F23-BE42-8E240FFD2FAC}" type="presParOf" srcId="{373F6C32-75CC-4C60-82F4-54809BE57C29}" destId="{8F39E887-AD50-4CC9-8AB4-5E83DAD2A7F5}" srcOrd="4" destOrd="0" presId="urn:microsoft.com/office/officeart/2005/8/layout/list1"/>
    <dgm:cxn modelId="{508AD1B2-BD45-4F03-938D-5CBCF8811A96}" type="presParOf" srcId="{8F39E887-AD50-4CC9-8AB4-5E83DAD2A7F5}" destId="{9F5AC009-DADC-49FD-A59D-F0FAF1918AA2}" srcOrd="0" destOrd="0" presId="urn:microsoft.com/office/officeart/2005/8/layout/list1"/>
    <dgm:cxn modelId="{A21200BF-1977-4B50-8847-909A038578D7}" type="presParOf" srcId="{8F39E887-AD50-4CC9-8AB4-5E83DAD2A7F5}" destId="{C518E672-3322-4D09-B63B-ED85AF0B7116}" srcOrd="1" destOrd="0" presId="urn:microsoft.com/office/officeart/2005/8/layout/list1"/>
    <dgm:cxn modelId="{3F7902DB-FACD-4222-BB44-983BD8948238}" type="presParOf" srcId="{373F6C32-75CC-4C60-82F4-54809BE57C29}" destId="{0E088C92-9AC0-41D0-83D5-D9C5CE97E055}" srcOrd="5" destOrd="0" presId="urn:microsoft.com/office/officeart/2005/8/layout/list1"/>
    <dgm:cxn modelId="{39E39D24-38E9-4558-923E-4D357F827634}" type="presParOf" srcId="{373F6C32-75CC-4C60-82F4-54809BE57C29}" destId="{BEA0F4AA-F745-45B1-AE50-E1F5C25D56B4}" srcOrd="6" destOrd="0" presId="urn:microsoft.com/office/officeart/2005/8/layout/list1"/>
    <dgm:cxn modelId="{A6E28D96-6C05-46BC-A8FC-203F7EB52EB3}" type="presParOf" srcId="{373F6C32-75CC-4C60-82F4-54809BE57C29}" destId="{5F515032-BA61-47D1-A41C-49F3E1AC88CB}" srcOrd="7" destOrd="0" presId="urn:microsoft.com/office/officeart/2005/8/layout/list1"/>
    <dgm:cxn modelId="{29DEC841-40F6-4D2F-BAB2-B3DED9F74745}" type="presParOf" srcId="{373F6C32-75CC-4C60-82F4-54809BE57C29}" destId="{9E578D41-D9B7-477E-87EB-D108F3323595}" srcOrd="8" destOrd="0" presId="urn:microsoft.com/office/officeart/2005/8/layout/list1"/>
    <dgm:cxn modelId="{9FEF5427-3166-4864-80C5-AA63BAE1AEFC}" type="presParOf" srcId="{9E578D41-D9B7-477E-87EB-D108F3323595}" destId="{B93C930E-81FF-40B6-87E3-ABD1783D32D2}" srcOrd="0" destOrd="0" presId="urn:microsoft.com/office/officeart/2005/8/layout/list1"/>
    <dgm:cxn modelId="{E91060B6-759D-4D96-AE29-98C01A721C9E}" type="presParOf" srcId="{9E578D41-D9B7-477E-87EB-D108F3323595}" destId="{6FB50A6D-115C-496B-8F1F-14A1D7DC0FD1}" srcOrd="1" destOrd="0" presId="urn:microsoft.com/office/officeart/2005/8/layout/list1"/>
    <dgm:cxn modelId="{0BE4C199-09C6-475C-94C4-83466E2EC4D4}" type="presParOf" srcId="{373F6C32-75CC-4C60-82F4-54809BE57C29}" destId="{CA6ADC0C-BCCD-40F1-B9FE-7B291C9C9D9C}" srcOrd="9" destOrd="0" presId="urn:microsoft.com/office/officeart/2005/8/layout/list1"/>
    <dgm:cxn modelId="{C7342C32-401B-43AD-92A5-D79FF99889E2}" type="presParOf" srcId="{373F6C32-75CC-4C60-82F4-54809BE57C29}" destId="{4A17DADC-80F2-41C7-9F60-52D5871E30C3}" srcOrd="10" destOrd="0" presId="urn:microsoft.com/office/officeart/2005/8/layout/list1"/>
    <dgm:cxn modelId="{2D9D15F9-593D-444D-814C-48883103060D}" type="presParOf" srcId="{373F6C32-75CC-4C60-82F4-54809BE57C29}" destId="{E625A582-A788-4A38-B04A-84C6DB84716E}" srcOrd="11" destOrd="0" presId="urn:microsoft.com/office/officeart/2005/8/layout/list1"/>
    <dgm:cxn modelId="{864100DD-4B7C-4D46-AF44-F83E7B1FBAAF}" type="presParOf" srcId="{373F6C32-75CC-4C60-82F4-54809BE57C29}" destId="{DD12DE34-F7FB-4468-AC5E-615A2C35E8DC}" srcOrd="12" destOrd="0" presId="urn:microsoft.com/office/officeart/2005/8/layout/list1"/>
    <dgm:cxn modelId="{28B75561-0D3E-4B72-82CF-08DEEA16E188}" type="presParOf" srcId="{DD12DE34-F7FB-4468-AC5E-615A2C35E8DC}" destId="{0BA1D7E2-859D-4C7D-ADBE-2FECBEF1A002}" srcOrd="0" destOrd="0" presId="urn:microsoft.com/office/officeart/2005/8/layout/list1"/>
    <dgm:cxn modelId="{2CE1C58E-3506-45BA-B5C9-C0733BFB8192}" type="presParOf" srcId="{DD12DE34-F7FB-4468-AC5E-615A2C35E8DC}" destId="{20D737AE-CE5D-48F1-866E-76F3FCF15773}" srcOrd="1" destOrd="0" presId="urn:microsoft.com/office/officeart/2005/8/layout/list1"/>
    <dgm:cxn modelId="{2F15D73D-14B6-4D3B-9606-1E73DC5B3D33}" type="presParOf" srcId="{373F6C32-75CC-4C60-82F4-54809BE57C29}" destId="{852426A2-C814-42DD-B953-5A7683732866}" srcOrd="13" destOrd="0" presId="urn:microsoft.com/office/officeart/2005/8/layout/list1"/>
    <dgm:cxn modelId="{1B630E4C-24A5-48F5-87C0-0A67DBC32349}" type="presParOf" srcId="{373F6C32-75CC-4C60-82F4-54809BE57C29}" destId="{0CEF9FD1-F5D1-471D-95FF-616535D41210}" srcOrd="14" destOrd="0" presId="urn:microsoft.com/office/officeart/2005/8/layout/list1"/>
    <dgm:cxn modelId="{4448C3A3-7E25-43DE-9345-79C06AA62B9E}" type="presParOf" srcId="{373F6C32-75CC-4C60-82F4-54809BE57C29}" destId="{846CA414-6C7D-42D5-8A94-228586CD334A}" srcOrd="15" destOrd="0" presId="urn:microsoft.com/office/officeart/2005/8/layout/list1"/>
    <dgm:cxn modelId="{5D243878-2584-4FDA-811B-9D8F8EB6317B}" type="presParOf" srcId="{373F6C32-75CC-4C60-82F4-54809BE57C29}" destId="{1EEF19E4-D37F-4B41-85E5-5DB047862D35}" srcOrd="16" destOrd="0" presId="urn:microsoft.com/office/officeart/2005/8/layout/list1"/>
    <dgm:cxn modelId="{13BAE3D3-73C1-4082-9C81-D6E70F055E87}" type="presParOf" srcId="{1EEF19E4-D37F-4B41-85E5-5DB047862D35}" destId="{A9EE3737-536A-49B1-928A-C403998903CC}" srcOrd="0" destOrd="0" presId="urn:microsoft.com/office/officeart/2005/8/layout/list1"/>
    <dgm:cxn modelId="{9B3D1D9D-7852-4580-B732-6300805B5AD8}" type="presParOf" srcId="{1EEF19E4-D37F-4B41-85E5-5DB047862D35}" destId="{72E17BAD-1CDC-467D-9AF4-E8C8CB482601}" srcOrd="1" destOrd="0" presId="urn:microsoft.com/office/officeart/2005/8/layout/list1"/>
    <dgm:cxn modelId="{30045041-E9D8-41D8-B993-B22D3B837A02}" type="presParOf" srcId="{373F6C32-75CC-4C60-82F4-54809BE57C29}" destId="{1434F3C8-FD73-432E-B871-DCAD1B62A5F4}" srcOrd="17" destOrd="0" presId="urn:microsoft.com/office/officeart/2005/8/layout/list1"/>
    <dgm:cxn modelId="{DE3FA6E5-351D-4FDC-A06E-5AD502204C4A}" type="presParOf" srcId="{373F6C32-75CC-4C60-82F4-54809BE57C29}" destId="{C8BC156C-A00D-4E6B-A2EC-375FF4F0B74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1DABF2-7EEC-45B3-AB62-6CE765F6347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D038F8-F87D-4F69-AED0-CE6CB7DE350B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Authenticate &amp; Authorization</a:t>
          </a:r>
        </a:p>
      </dgm:t>
    </dgm:pt>
    <dgm:pt modelId="{C64701F5-6F9B-47A1-9447-92BAB4052724}" type="parTrans" cxnId="{9884EC8C-EC47-4165-A02C-D8171431FF7C}">
      <dgm:prSet/>
      <dgm:spPr/>
      <dgm:t>
        <a:bodyPr/>
        <a:lstStyle/>
        <a:p>
          <a:endParaRPr lang="en-US"/>
        </a:p>
      </dgm:t>
    </dgm:pt>
    <dgm:pt modelId="{67966624-3EC9-4063-9000-8B9F4F9ECF5B}" type="sibTrans" cxnId="{9884EC8C-EC47-4165-A02C-D8171431FF7C}">
      <dgm:prSet phldrT="1"/>
      <dgm:spPr/>
      <dgm:t>
        <a:bodyPr/>
        <a:lstStyle/>
        <a:p>
          <a:endParaRPr lang="en-US"/>
        </a:p>
      </dgm:t>
    </dgm:pt>
    <dgm:pt modelId="{E27897AC-5D17-4543-9495-6D388FA56ED7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Validate the user for authenticity</a:t>
          </a:r>
        </a:p>
      </dgm:t>
    </dgm:pt>
    <dgm:pt modelId="{D4D6D12F-DED6-4FE4-A9E5-7C3F731C50ED}" type="parTrans" cxnId="{7F7D8141-7254-495C-B06C-EA4AED26788D}">
      <dgm:prSet/>
      <dgm:spPr/>
      <dgm:t>
        <a:bodyPr/>
        <a:lstStyle/>
        <a:p>
          <a:endParaRPr lang="en-US"/>
        </a:p>
      </dgm:t>
    </dgm:pt>
    <dgm:pt modelId="{EBFA4CD9-9DE6-4529-A940-7BF355418C36}" type="sibTrans" cxnId="{7F7D8141-7254-495C-B06C-EA4AED26788D}">
      <dgm:prSet/>
      <dgm:spPr/>
      <dgm:t>
        <a:bodyPr/>
        <a:lstStyle/>
        <a:p>
          <a:endParaRPr lang="en-US"/>
        </a:p>
      </dgm:t>
    </dgm:pt>
    <dgm:pt modelId="{ABDFB194-C752-4AE2-A061-609529079AEE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Admin Identity</a:t>
          </a:r>
        </a:p>
      </dgm:t>
    </dgm:pt>
    <dgm:pt modelId="{D13B7E4D-A684-46C5-95BA-7D067F1C2E37}" type="parTrans" cxnId="{50806C5E-CF57-48CB-B529-0B9D1B8A1545}">
      <dgm:prSet/>
      <dgm:spPr/>
      <dgm:t>
        <a:bodyPr/>
        <a:lstStyle/>
        <a:p>
          <a:endParaRPr lang="en-US"/>
        </a:p>
      </dgm:t>
    </dgm:pt>
    <dgm:pt modelId="{C98C4256-7068-4C92-9A91-9AA3F688736D}" type="sibTrans" cxnId="{50806C5E-CF57-48CB-B529-0B9D1B8A1545}">
      <dgm:prSet phldrT="2"/>
      <dgm:spPr/>
      <dgm:t>
        <a:bodyPr/>
        <a:lstStyle/>
        <a:p>
          <a:endParaRPr lang="en-US"/>
        </a:p>
      </dgm:t>
    </dgm:pt>
    <dgm:pt modelId="{CCE04099-622C-4AB4-AD7D-47037D010263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Pass the Admin identity to the Fabric CA</a:t>
          </a:r>
        </a:p>
      </dgm:t>
    </dgm:pt>
    <dgm:pt modelId="{305D5E06-46FC-4E94-97DA-B720DC82C9CF}" type="parTrans" cxnId="{89586501-ECFC-4A10-8E4C-3B18F8414711}">
      <dgm:prSet/>
      <dgm:spPr/>
      <dgm:t>
        <a:bodyPr/>
        <a:lstStyle/>
        <a:p>
          <a:endParaRPr lang="en-US"/>
        </a:p>
      </dgm:t>
    </dgm:pt>
    <dgm:pt modelId="{12927BA7-52C7-4CA1-8B55-7BC265A35C51}" type="sibTrans" cxnId="{89586501-ECFC-4A10-8E4C-3B18F8414711}">
      <dgm:prSet/>
      <dgm:spPr/>
      <dgm:t>
        <a:bodyPr/>
        <a:lstStyle/>
        <a:p>
          <a:endParaRPr lang="en-US"/>
        </a:p>
      </dgm:t>
    </dgm:pt>
    <dgm:pt modelId="{44835834-3617-456D-BCB9-EB4AFFB2BD2B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Filter</a:t>
          </a:r>
          <a:endParaRPr lang="en-US"/>
        </a:p>
      </dgm:t>
    </dgm:pt>
    <dgm:pt modelId="{4B55E818-8127-4996-A333-555B6F708D06}" type="parTrans" cxnId="{D6E82626-367D-4A4D-905E-B3268AB841CE}">
      <dgm:prSet/>
      <dgm:spPr/>
      <dgm:t>
        <a:bodyPr/>
        <a:lstStyle/>
        <a:p>
          <a:endParaRPr lang="en-US"/>
        </a:p>
      </dgm:t>
    </dgm:pt>
    <dgm:pt modelId="{2C0AEF50-12B6-4865-BED4-52A632C628D2}" type="sibTrans" cxnId="{D6E82626-367D-4A4D-905E-B3268AB841CE}">
      <dgm:prSet phldrT="3"/>
      <dgm:spPr/>
      <dgm:t>
        <a:bodyPr/>
        <a:lstStyle/>
        <a:p>
          <a:endParaRPr lang="en-US"/>
        </a:p>
      </dgm:t>
    </dgm:pt>
    <dgm:pt modelId="{F7B87AE0-BBAF-4C05-88F2-4CBB1DD4AB27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Filter the User Identities based on the organization of the admin</a:t>
          </a:r>
        </a:p>
      </dgm:t>
    </dgm:pt>
    <dgm:pt modelId="{AEBB0D2F-9A8E-439E-9967-462D9D44346D}" type="parTrans" cxnId="{8B9B00CA-EFE7-4F6E-B3E9-CBFB8CCFFBE8}">
      <dgm:prSet/>
      <dgm:spPr/>
      <dgm:t>
        <a:bodyPr/>
        <a:lstStyle/>
        <a:p>
          <a:endParaRPr lang="en-US"/>
        </a:p>
      </dgm:t>
    </dgm:pt>
    <dgm:pt modelId="{F4DE9558-AF12-4636-A779-04637C06077E}" type="sibTrans" cxnId="{8B9B00CA-EFE7-4F6E-B3E9-CBFB8CCFFBE8}">
      <dgm:prSet/>
      <dgm:spPr/>
      <dgm:t>
        <a:bodyPr/>
        <a:lstStyle/>
        <a:p>
          <a:endParaRPr lang="en-US"/>
        </a:p>
      </dgm:t>
    </dgm:pt>
    <dgm:pt modelId="{F376ED15-6F6C-4852-84F4-D7FD2B048F40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Display</a:t>
          </a:r>
        </a:p>
      </dgm:t>
    </dgm:pt>
    <dgm:pt modelId="{885F8690-A22C-4EF6-8E13-559518970396}" type="parTrans" cxnId="{1DD55BBB-1BE2-4F5B-A390-EEAB197F7E6B}">
      <dgm:prSet/>
      <dgm:spPr/>
      <dgm:t>
        <a:bodyPr/>
        <a:lstStyle/>
        <a:p>
          <a:endParaRPr lang="en-US"/>
        </a:p>
      </dgm:t>
    </dgm:pt>
    <dgm:pt modelId="{99E055C7-CFE8-488A-8FC7-28F14D86794A}" type="sibTrans" cxnId="{1DD55BBB-1BE2-4F5B-A390-EEAB197F7E6B}">
      <dgm:prSet phldrT="4"/>
      <dgm:spPr/>
      <dgm:t>
        <a:bodyPr/>
        <a:lstStyle/>
        <a:p>
          <a:endParaRPr lang="en-US"/>
        </a:p>
      </dgm:t>
    </dgm:pt>
    <dgm:pt modelId="{6BDE1CEB-D7DC-481B-8932-9AFE8A26BDF6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Fetch the list from backend to the frontend using API and display the list on the UI</a:t>
          </a:r>
        </a:p>
      </dgm:t>
    </dgm:pt>
    <dgm:pt modelId="{282344B7-7FAC-4801-A75F-C34BCAF66100}" type="parTrans" cxnId="{70DA1C73-F041-4BCE-907A-E14AAB942958}">
      <dgm:prSet/>
      <dgm:spPr/>
      <dgm:t>
        <a:bodyPr/>
        <a:lstStyle/>
        <a:p>
          <a:endParaRPr lang="en-US"/>
        </a:p>
      </dgm:t>
    </dgm:pt>
    <dgm:pt modelId="{CEE66393-7E7D-4CB3-A079-9BBC95BC9FD3}" type="sibTrans" cxnId="{70DA1C73-F041-4BCE-907A-E14AAB942958}">
      <dgm:prSet/>
      <dgm:spPr/>
      <dgm:t>
        <a:bodyPr/>
        <a:lstStyle/>
        <a:p>
          <a:endParaRPr lang="en-US"/>
        </a:p>
      </dgm:t>
    </dgm:pt>
    <dgm:pt modelId="{903E7E89-67C2-42F9-9750-C1E5DC19EE46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If success then user is provided with admin functionality </a:t>
          </a:r>
          <a:r>
            <a:rPr lang="en-US" err="1">
              <a:latin typeface="Times New Roman"/>
              <a:cs typeface="Times New Roman"/>
            </a:rPr>
            <a:t>i.e</a:t>
          </a:r>
          <a:r>
            <a:rPr lang="en-US">
              <a:latin typeface="Times New Roman"/>
              <a:cs typeface="Times New Roman"/>
            </a:rPr>
            <a:t> create, update, delete fabric user identities. </a:t>
          </a:r>
        </a:p>
      </dgm:t>
    </dgm:pt>
    <dgm:pt modelId="{7BD2DF08-2A90-43D8-8329-A3BF1CF42925}" type="parTrans" cxnId="{C5967A38-A6D4-4378-8648-E8C82DDC2E53}">
      <dgm:prSet/>
      <dgm:spPr/>
    </dgm:pt>
    <dgm:pt modelId="{82E73EC4-E964-4368-810E-CCDFB03FA243}" type="sibTrans" cxnId="{C5967A38-A6D4-4378-8648-E8C82DDC2E53}">
      <dgm:prSet/>
      <dgm:spPr/>
    </dgm:pt>
    <dgm:pt modelId="{C12482AA-D51C-4084-99FD-051845C89281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Check if the user role has admin authorization</a:t>
          </a:r>
        </a:p>
      </dgm:t>
    </dgm:pt>
    <dgm:pt modelId="{DF71CB5D-45E8-43AA-B114-4EC7C320B4F9}" type="parTrans" cxnId="{720EC12D-0698-4D98-8829-3062E1F4717B}">
      <dgm:prSet/>
      <dgm:spPr/>
    </dgm:pt>
    <dgm:pt modelId="{EE49F0F7-1954-47B6-BAAF-28C9DD566079}" type="sibTrans" cxnId="{720EC12D-0698-4D98-8829-3062E1F4717B}">
      <dgm:prSet/>
      <dgm:spPr/>
    </dgm:pt>
    <dgm:pt modelId="{E31BFA62-B8C4-49EC-8575-874803C388C5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Only Admin user can fetch the user list</a:t>
          </a:r>
        </a:p>
      </dgm:t>
    </dgm:pt>
    <dgm:pt modelId="{3B123D08-4EE3-425F-86F8-9E3BBB75AC66}" type="parTrans" cxnId="{12DC5D71-1F2E-4115-AB5F-CB5E17703C14}">
      <dgm:prSet/>
      <dgm:spPr/>
    </dgm:pt>
    <dgm:pt modelId="{D2F4EDC6-3F18-4EAD-980A-88A1D2131FE5}" type="sibTrans" cxnId="{12DC5D71-1F2E-4115-AB5F-CB5E17703C14}">
      <dgm:prSet/>
      <dgm:spPr/>
    </dgm:pt>
    <dgm:pt modelId="{373F6C32-75CC-4C60-82F4-54809BE57C29}" type="pres">
      <dgm:prSet presAssocID="{F81DABF2-7EEC-45B3-AB62-6CE765F6347D}" presName="linear" presStyleCnt="0">
        <dgm:presLayoutVars>
          <dgm:dir/>
          <dgm:animLvl val="lvl"/>
          <dgm:resizeHandles val="exact"/>
        </dgm:presLayoutVars>
      </dgm:prSet>
      <dgm:spPr/>
    </dgm:pt>
    <dgm:pt modelId="{D1611224-F912-42E5-B120-8894C36793A4}" type="pres">
      <dgm:prSet presAssocID="{F6D038F8-F87D-4F69-AED0-CE6CB7DE350B}" presName="parentLin" presStyleCnt="0"/>
      <dgm:spPr/>
    </dgm:pt>
    <dgm:pt modelId="{7859B453-6284-4B6F-8692-D8940858DBF0}" type="pres">
      <dgm:prSet presAssocID="{F6D038F8-F87D-4F69-AED0-CE6CB7DE350B}" presName="parentLeftMargin" presStyleLbl="node1" presStyleIdx="0" presStyleCnt="4"/>
      <dgm:spPr/>
    </dgm:pt>
    <dgm:pt modelId="{2D77D1C7-65D0-4CDF-942E-B8B19CE822D9}" type="pres">
      <dgm:prSet presAssocID="{F6D038F8-F87D-4F69-AED0-CE6CB7DE35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0622C98-A53E-460F-8AD2-14F4B6BB57A5}" type="pres">
      <dgm:prSet presAssocID="{F6D038F8-F87D-4F69-AED0-CE6CB7DE350B}" presName="negativeSpace" presStyleCnt="0"/>
      <dgm:spPr/>
    </dgm:pt>
    <dgm:pt modelId="{D372028A-D4E7-4537-BD99-FD39D3412DC4}" type="pres">
      <dgm:prSet presAssocID="{F6D038F8-F87D-4F69-AED0-CE6CB7DE350B}" presName="childText" presStyleLbl="conFgAcc1" presStyleIdx="0" presStyleCnt="4">
        <dgm:presLayoutVars>
          <dgm:bulletEnabled val="1"/>
        </dgm:presLayoutVars>
      </dgm:prSet>
      <dgm:spPr/>
    </dgm:pt>
    <dgm:pt modelId="{61BA4A9E-B5BF-4E98-A695-3CE54992ED10}" type="pres">
      <dgm:prSet presAssocID="{67966624-3EC9-4063-9000-8B9F4F9ECF5B}" presName="spaceBetweenRectangles" presStyleCnt="0"/>
      <dgm:spPr/>
    </dgm:pt>
    <dgm:pt modelId="{8F39E887-AD50-4CC9-8AB4-5E83DAD2A7F5}" type="pres">
      <dgm:prSet presAssocID="{ABDFB194-C752-4AE2-A061-609529079AEE}" presName="parentLin" presStyleCnt="0"/>
      <dgm:spPr/>
    </dgm:pt>
    <dgm:pt modelId="{9F5AC009-DADC-49FD-A59D-F0FAF1918AA2}" type="pres">
      <dgm:prSet presAssocID="{ABDFB194-C752-4AE2-A061-609529079AEE}" presName="parentLeftMargin" presStyleLbl="node1" presStyleIdx="0" presStyleCnt="4"/>
      <dgm:spPr/>
    </dgm:pt>
    <dgm:pt modelId="{C518E672-3322-4D09-B63B-ED85AF0B7116}" type="pres">
      <dgm:prSet presAssocID="{ABDFB194-C752-4AE2-A061-609529079AE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E088C92-9AC0-41D0-83D5-D9C5CE97E055}" type="pres">
      <dgm:prSet presAssocID="{ABDFB194-C752-4AE2-A061-609529079AEE}" presName="negativeSpace" presStyleCnt="0"/>
      <dgm:spPr/>
    </dgm:pt>
    <dgm:pt modelId="{BEA0F4AA-F745-45B1-AE50-E1F5C25D56B4}" type="pres">
      <dgm:prSet presAssocID="{ABDFB194-C752-4AE2-A061-609529079AEE}" presName="childText" presStyleLbl="conFgAcc1" presStyleIdx="1" presStyleCnt="4">
        <dgm:presLayoutVars>
          <dgm:bulletEnabled val="1"/>
        </dgm:presLayoutVars>
      </dgm:prSet>
      <dgm:spPr/>
    </dgm:pt>
    <dgm:pt modelId="{5F515032-BA61-47D1-A41C-49F3E1AC88CB}" type="pres">
      <dgm:prSet presAssocID="{C98C4256-7068-4C92-9A91-9AA3F688736D}" presName="spaceBetweenRectangles" presStyleCnt="0"/>
      <dgm:spPr/>
    </dgm:pt>
    <dgm:pt modelId="{9E578D41-D9B7-477E-87EB-D108F3323595}" type="pres">
      <dgm:prSet presAssocID="{44835834-3617-456D-BCB9-EB4AFFB2BD2B}" presName="parentLin" presStyleCnt="0"/>
      <dgm:spPr/>
    </dgm:pt>
    <dgm:pt modelId="{B93C930E-81FF-40B6-87E3-ABD1783D32D2}" type="pres">
      <dgm:prSet presAssocID="{44835834-3617-456D-BCB9-EB4AFFB2BD2B}" presName="parentLeftMargin" presStyleLbl="node1" presStyleIdx="1" presStyleCnt="4"/>
      <dgm:spPr/>
    </dgm:pt>
    <dgm:pt modelId="{6FB50A6D-115C-496B-8F1F-14A1D7DC0FD1}" type="pres">
      <dgm:prSet presAssocID="{44835834-3617-456D-BCB9-EB4AFFB2BD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A6ADC0C-BCCD-40F1-B9FE-7B291C9C9D9C}" type="pres">
      <dgm:prSet presAssocID="{44835834-3617-456D-BCB9-EB4AFFB2BD2B}" presName="negativeSpace" presStyleCnt="0"/>
      <dgm:spPr/>
    </dgm:pt>
    <dgm:pt modelId="{4A17DADC-80F2-41C7-9F60-52D5871E30C3}" type="pres">
      <dgm:prSet presAssocID="{44835834-3617-456D-BCB9-EB4AFFB2BD2B}" presName="childText" presStyleLbl="conFgAcc1" presStyleIdx="2" presStyleCnt="4">
        <dgm:presLayoutVars>
          <dgm:bulletEnabled val="1"/>
        </dgm:presLayoutVars>
      </dgm:prSet>
      <dgm:spPr/>
    </dgm:pt>
    <dgm:pt modelId="{E625A582-A788-4A38-B04A-84C6DB84716E}" type="pres">
      <dgm:prSet presAssocID="{2C0AEF50-12B6-4865-BED4-52A632C628D2}" presName="spaceBetweenRectangles" presStyleCnt="0"/>
      <dgm:spPr/>
    </dgm:pt>
    <dgm:pt modelId="{DD12DE34-F7FB-4468-AC5E-615A2C35E8DC}" type="pres">
      <dgm:prSet presAssocID="{F376ED15-6F6C-4852-84F4-D7FD2B048F40}" presName="parentLin" presStyleCnt="0"/>
      <dgm:spPr/>
    </dgm:pt>
    <dgm:pt modelId="{0BA1D7E2-859D-4C7D-ADBE-2FECBEF1A002}" type="pres">
      <dgm:prSet presAssocID="{F376ED15-6F6C-4852-84F4-D7FD2B048F40}" presName="parentLeftMargin" presStyleLbl="node1" presStyleIdx="2" presStyleCnt="4"/>
      <dgm:spPr/>
    </dgm:pt>
    <dgm:pt modelId="{20D737AE-CE5D-48F1-866E-76F3FCF15773}" type="pres">
      <dgm:prSet presAssocID="{F376ED15-6F6C-4852-84F4-D7FD2B048F4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2426A2-C814-42DD-B953-5A7683732866}" type="pres">
      <dgm:prSet presAssocID="{F376ED15-6F6C-4852-84F4-D7FD2B048F40}" presName="negativeSpace" presStyleCnt="0"/>
      <dgm:spPr/>
    </dgm:pt>
    <dgm:pt modelId="{0CEF9FD1-F5D1-471D-95FF-616535D41210}" type="pres">
      <dgm:prSet presAssocID="{F376ED15-6F6C-4852-84F4-D7FD2B048F4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3DAB700-8958-439F-9855-CF65811D09EF}" type="presOf" srcId="{44835834-3617-456D-BCB9-EB4AFFB2BD2B}" destId="{B93C930E-81FF-40B6-87E3-ABD1783D32D2}" srcOrd="0" destOrd="0" presId="urn:microsoft.com/office/officeart/2005/8/layout/list1"/>
    <dgm:cxn modelId="{89586501-ECFC-4A10-8E4C-3B18F8414711}" srcId="{ABDFB194-C752-4AE2-A061-609529079AEE}" destId="{CCE04099-622C-4AB4-AD7D-47037D010263}" srcOrd="0" destOrd="0" parTransId="{305D5E06-46FC-4E94-97DA-B720DC82C9CF}" sibTransId="{12927BA7-52C7-4CA1-8B55-7BC265A35C51}"/>
    <dgm:cxn modelId="{28721515-38EF-4C32-A038-6CE49B1A2570}" type="presOf" srcId="{E27897AC-5D17-4543-9495-6D388FA56ED7}" destId="{D372028A-D4E7-4537-BD99-FD39D3412DC4}" srcOrd="0" destOrd="0" presId="urn:microsoft.com/office/officeart/2005/8/layout/list1"/>
    <dgm:cxn modelId="{D6E82626-367D-4A4D-905E-B3268AB841CE}" srcId="{F81DABF2-7EEC-45B3-AB62-6CE765F6347D}" destId="{44835834-3617-456D-BCB9-EB4AFFB2BD2B}" srcOrd="2" destOrd="0" parTransId="{4B55E818-8127-4996-A333-555B6F708D06}" sibTransId="{2C0AEF50-12B6-4865-BED4-52A632C628D2}"/>
    <dgm:cxn modelId="{720EC12D-0698-4D98-8829-3062E1F4717B}" srcId="{F6D038F8-F87D-4F69-AED0-CE6CB7DE350B}" destId="{C12482AA-D51C-4084-99FD-051845C89281}" srcOrd="1" destOrd="0" parTransId="{DF71CB5D-45E8-43AA-B114-4EC7C320B4F9}" sibTransId="{EE49F0F7-1954-47B6-BAAF-28C9DD566079}"/>
    <dgm:cxn modelId="{C5967A38-A6D4-4378-8648-E8C82DDC2E53}" srcId="{F6D038F8-F87D-4F69-AED0-CE6CB7DE350B}" destId="{903E7E89-67C2-42F9-9750-C1E5DC19EE46}" srcOrd="2" destOrd="0" parTransId="{7BD2DF08-2A90-43D8-8329-A3BF1CF42925}" sibTransId="{82E73EC4-E964-4368-810E-CCDFB03FA243}"/>
    <dgm:cxn modelId="{A26BDE39-9774-4F94-8F78-99B4BFE611C2}" type="presOf" srcId="{F7B87AE0-BBAF-4C05-88F2-4CBB1DD4AB27}" destId="{4A17DADC-80F2-41C7-9F60-52D5871E30C3}" srcOrd="0" destOrd="0" presId="urn:microsoft.com/office/officeart/2005/8/layout/list1"/>
    <dgm:cxn modelId="{B7EA8F5C-24EF-4914-86C4-869F244BF833}" type="presOf" srcId="{F6D038F8-F87D-4F69-AED0-CE6CB7DE350B}" destId="{2D77D1C7-65D0-4CDF-942E-B8B19CE822D9}" srcOrd="1" destOrd="0" presId="urn:microsoft.com/office/officeart/2005/8/layout/list1"/>
    <dgm:cxn modelId="{50806C5E-CF57-48CB-B529-0B9D1B8A1545}" srcId="{F81DABF2-7EEC-45B3-AB62-6CE765F6347D}" destId="{ABDFB194-C752-4AE2-A061-609529079AEE}" srcOrd="1" destOrd="0" parTransId="{D13B7E4D-A684-46C5-95BA-7D067F1C2E37}" sibTransId="{C98C4256-7068-4C92-9A91-9AA3F688736D}"/>
    <dgm:cxn modelId="{7F7D8141-7254-495C-B06C-EA4AED26788D}" srcId="{F6D038F8-F87D-4F69-AED0-CE6CB7DE350B}" destId="{E27897AC-5D17-4543-9495-6D388FA56ED7}" srcOrd="0" destOrd="0" parTransId="{D4D6D12F-DED6-4FE4-A9E5-7C3F731C50ED}" sibTransId="{EBFA4CD9-9DE6-4529-A940-7BF355418C36}"/>
    <dgm:cxn modelId="{5DB34F62-8D87-40AC-8AFB-3B4FCC41F535}" type="presOf" srcId="{F376ED15-6F6C-4852-84F4-D7FD2B048F40}" destId="{0BA1D7E2-859D-4C7D-ADBE-2FECBEF1A002}" srcOrd="0" destOrd="0" presId="urn:microsoft.com/office/officeart/2005/8/layout/list1"/>
    <dgm:cxn modelId="{6681C344-813E-4E6C-8538-72DE1C7FB7D5}" type="presOf" srcId="{6BDE1CEB-D7DC-481B-8932-9AFE8A26BDF6}" destId="{0CEF9FD1-F5D1-471D-95FF-616535D41210}" srcOrd="0" destOrd="0" presId="urn:microsoft.com/office/officeart/2005/8/layout/list1"/>
    <dgm:cxn modelId="{E1263C6A-E263-4733-82CA-3237D0500D25}" type="presOf" srcId="{44835834-3617-456D-BCB9-EB4AFFB2BD2B}" destId="{6FB50A6D-115C-496B-8F1F-14A1D7DC0FD1}" srcOrd="1" destOrd="0" presId="urn:microsoft.com/office/officeart/2005/8/layout/list1"/>
    <dgm:cxn modelId="{4839796B-35DE-491E-9172-68985ACDF7E4}" type="presOf" srcId="{E31BFA62-B8C4-49EC-8575-874803C388C5}" destId="{BEA0F4AA-F745-45B1-AE50-E1F5C25D56B4}" srcOrd="0" destOrd="1" presId="urn:microsoft.com/office/officeart/2005/8/layout/list1"/>
    <dgm:cxn modelId="{8370D94F-B662-42A8-BC77-90C1249A9131}" type="presOf" srcId="{F6D038F8-F87D-4F69-AED0-CE6CB7DE350B}" destId="{7859B453-6284-4B6F-8692-D8940858DBF0}" srcOrd="0" destOrd="0" presId="urn:microsoft.com/office/officeart/2005/8/layout/list1"/>
    <dgm:cxn modelId="{12DC5D71-1F2E-4115-AB5F-CB5E17703C14}" srcId="{ABDFB194-C752-4AE2-A061-609529079AEE}" destId="{E31BFA62-B8C4-49EC-8575-874803C388C5}" srcOrd="1" destOrd="0" parTransId="{3B123D08-4EE3-425F-86F8-9E3BBB75AC66}" sibTransId="{D2F4EDC6-3F18-4EAD-980A-88A1D2131FE5}"/>
    <dgm:cxn modelId="{70DA1C73-F041-4BCE-907A-E14AAB942958}" srcId="{F376ED15-6F6C-4852-84F4-D7FD2B048F40}" destId="{6BDE1CEB-D7DC-481B-8932-9AFE8A26BDF6}" srcOrd="0" destOrd="0" parTransId="{282344B7-7FAC-4801-A75F-C34BCAF66100}" sibTransId="{CEE66393-7E7D-4CB3-A079-9BBC95BC9FD3}"/>
    <dgm:cxn modelId="{F574D358-5F58-49C4-A0A2-77FABC25D3A6}" type="presOf" srcId="{F81DABF2-7EEC-45B3-AB62-6CE765F6347D}" destId="{373F6C32-75CC-4C60-82F4-54809BE57C29}" srcOrd="0" destOrd="0" presId="urn:microsoft.com/office/officeart/2005/8/layout/list1"/>
    <dgm:cxn modelId="{9884EC8C-EC47-4165-A02C-D8171431FF7C}" srcId="{F81DABF2-7EEC-45B3-AB62-6CE765F6347D}" destId="{F6D038F8-F87D-4F69-AED0-CE6CB7DE350B}" srcOrd="0" destOrd="0" parTransId="{C64701F5-6F9B-47A1-9447-92BAB4052724}" sibTransId="{67966624-3EC9-4063-9000-8B9F4F9ECF5B}"/>
    <dgm:cxn modelId="{DC803797-9CD1-4AB9-A4EA-BC55348B903D}" type="presOf" srcId="{ABDFB194-C752-4AE2-A061-609529079AEE}" destId="{C518E672-3322-4D09-B63B-ED85AF0B7116}" srcOrd="1" destOrd="0" presId="urn:microsoft.com/office/officeart/2005/8/layout/list1"/>
    <dgm:cxn modelId="{DB428DAF-E182-41D6-A114-56F85517E79A}" type="presOf" srcId="{903E7E89-67C2-42F9-9750-C1E5DC19EE46}" destId="{D372028A-D4E7-4537-BD99-FD39D3412DC4}" srcOrd="0" destOrd="2" presId="urn:microsoft.com/office/officeart/2005/8/layout/list1"/>
    <dgm:cxn modelId="{BF9CC8AF-17F3-441E-8B40-8A33809247BC}" type="presOf" srcId="{F376ED15-6F6C-4852-84F4-D7FD2B048F40}" destId="{20D737AE-CE5D-48F1-866E-76F3FCF15773}" srcOrd="1" destOrd="0" presId="urn:microsoft.com/office/officeart/2005/8/layout/list1"/>
    <dgm:cxn modelId="{5A9D3BB0-8560-4EB8-8286-2F2280A331C1}" type="presOf" srcId="{CCE04099-622C-4AB4-AD7D-47037D010263}" destId="{BEA0F4AA-F745-45B1-AE50-E1F5C25D56B4}" srcOrd="0" destOrd="0" presId="urn:microsoft.com/office/officeart/2005/8/layout/list1"/>
    <dgm:cxn modelId="{DB1EE7B0-A429-44DF-B18A-654B4F18EEEB}" type="presOf" srcId="{ABDFB194-C752-4AE2-A061-609529079AEE}" destId="{9F5AC009-DADC-49FD-A59D-F0FAF1918AA2}" srcOrd="0" destOrd="0" presId="urn:microsoft.com/office/officeart/2005/8/layout/list1"/>
    <dgm:cxn modelId="{1DD55BBB-1BE2-4F5B-A390-EEAB197F7E6B}" srcId="{F81DABF2-7EEC-45B3-AB62-6CE765F6347D}" destId="{F376ED15-6F6C-4852-84F4-D7FD2B048F40}" srcOrd="3" destOrd="0" parTransId="{885F8690-A22C-4EF6-8E13-559518970396}" sibTransId="{99E055C7-CFE8-488A-8FC7-28F14D86794A}"/>
    <dgm:cxn modelId="{8B9B00CA-EFE7-4F6E-B3E9-CBFB8CCFFBE8}" srcId="{44835834-3617-456D-BCB9-EB4AFFB2BD2B}" destId="{F7B87AE0-BBAF-4C05-88F2-4CBB1DD4AB27}" srcOrd="0" destOrd="0" parTransId="{AEBB0D2F-9A8E-439E-9967-462D9D44346D}" sibTransId="{F4DE9558-AF12-4636-A779-04637C06077E}"/>
    <dgm:cxn modelId="{E12384FB-E425-466B-A26D-3DCEAD36866C}" type="presOf" srcId="{C12482AA-D51C-4084-99FD-051845C89281}" destId="{D372028A-D4E7-4537-BD99-FD39D3412DC4}" srcOrd="0" destOrd="1" presId="urn:microsoft.com/office/officeart/2005/8/layout/list1"/>
    <dgm:cxn modelId="{49000BE9-ECF9-4157-BB2C-02DCDC7E2326}" type="presParOf" srcId="{373F6C32-75CC-4C60-82F4-54809BE57C29}" destId="{D1611224-F912-42E5-B120-8894C36793A4}" srcOrd="0" destOrd="0" presId="urn:microsoft.com/office/officeart/2005/8/layout/list1"/>
    <dgm:cxn modelId="{3C23AA14-CAEF-4C04-A6E9-01CD113BDA96}" type="presParOf" srcId="{D1611224-F912-42E5-B120-8894C36793A4}" destId="{7859B453-6284-4B6F-8692-D8940858DBF0}" srcOrd="0" destOrd="0" presId="urn:microsoft.com/office/officeart/2005/8/layout/list1"/>
    <dgm:cxn modelId="{DA2E6BD4-8094-44F5-9380-AD45681D8E39}" type="presParOf" srcId="{D1611224-F912-42E5-B120-8894C36793A4}" destId="{2D77D1C7-65D0-4CDF-942E-B8B19CE822D9}" srcOrd="1" destOrd="0" presId="urn:microsoft.com/office/officeart/2005/8/layout/list1"/>
    <dgm:cxn modelId="{C1E4ECF2-1C4B-4A85-9119-CE7AA00A36C2}" type="presParOf" srcId="{373F6C32-75CC-4C60-82F4-54809BE57C29}" destId="{A0622C98-A53E-460F-8AD2-14F4B6BB57A5}" srcOrd="1" destOrd="0" presId="urn:microsoft.com/office/officeart/2005/8/layout/list1"/>
    <dgm:cxn modelId="{A6E9EEE5-C893-46F8-ABF9-6F57DABE22DF}" type="presParOf" srcId="{373F6C32-75CC-4C60-82F4-54809BE57C29}" destId="{D372028A-D4E7-4537-BD99-FD39D3412DC4}" srcOrd="2" destOrd="0" presId="urn:microsoft.com/office/officeart/2005/8/layout/list1"/>
    <dgm:cxn modelId="{47D1F981-6B72-4619-8EAE-58E79D77F03E}" type="presParOf" srcId="{373F6C32-75CC-4C60-82F4-54809BE57C29}" destId="{61BA4A9E-B5BF-4E98-A695-3CE54992ED10}" srcOrd="3" destOrd="0" presId="urn:microsoft.com/office/officeart/2005/8/layout/list1"/>
    <dgm:cxn modelId="{5D7710F2-4B2A-4747-846E-372AD73741B5}" type="presParOf" srcId="{373F6C32-75CC-4C60-82F4-54809BE57C29}" destId="{8F39E887-AD50-4CC9-8AB4-5E83DAD2A7F5}" srcOrd="4" destOrd="0" presId="urn:microsoft.com/office/officeart/2005/8/layout/list1"/>
    <dgm:cxn modelId="{6909EBB8-FBFA-4179-B551-6EF4B70D7E8F}" type="presParOf" srcId="{8F39E887-AD50-4CC9-8AB4-5E83DAD2A7F5}" destId="{9F5AC009-DADC-49FD-A59D-F0FAF1918AA2}" srcOrd="0" destOrd="0" presId="urn:microsoft.com/office/officeart/2005/8/layout/list1"/>
    <dgm:cxn modelId="{8A83DD41-74EB-4F44-9853-99CCCD1AE6F3}" type="presParOf" srcId="{8F39E887-AD50-4CC9-8AB4-5E83DAD2A7F5}" destId="{C518E672-3322-4D09-B63B-ED85AF0B7116}" srcOrd="1" destOrd="0" presId="urn:microsoft.com/office/officeart/2005/8/layout/list1"/>
    <dgm:cxn modelId="{96A31A71-5E89-44FC-897B-25880879FADB}" type="presParOf" srcId="{373F6C32-75CC-4C60-82F4-54809BE57C29}" destId="{0E088C92-9AC0-41D0-83D5-D9C5CE97E055}" srcOrd="5" destOrd="0" presId="urn:microsoft.com/office/officeart/2005/8/layout/list1"/>
    <dgm:cxn modelId="{A8B87E81-8AEC-498D-9EAA-5E566F91B4D5}" type="presParOf" srcId="{373F6C32-75CC-4C60-82F4-54809BE57C29}" destId="{BEA0F4AA-F745-45B1-AE50-E1F5C25D56B4}" srcOrd="6" destOrd="0" presId="urn:microsoft.com/office/officeart/2005/8/layout/list1"/>
    <dgm:cxn modelId="{146FD148-FC12-4A08-BD43-3AA3E88D07D4}" type="presParOf" srcId="{373F6C32-75CC-4C60-82F4-54809BE57C29}" destId="{5F515032-BA61-47D1-A41C-49F3E1AC88CB}" srcOrd="7" destOrd="0" presId="urn:microsoft.com/office/officeart/2005/8/layout/list1"/>
    <dgm:cxn modelId="{8E19CF6A-0C4D-49DF-A89D-7E0B2FF3FCA2}" type="presParOf" srcId="{373F6C32-75CC-4C60-82F4-54809BE57C29}" destId="{9E578D41-D9B7-477E-87EB-D108F3323595}" srcOrd="8" destOrd="0" presId="urn:microsoft.com/office/officeart/2005/8/layout/list1"/>
    <dgm:cxn modelId="{AC510312-970E-4DE3-86C8-2D2E0529D5DA}" type="presParOf" srcId="{9E578D41-D9B7-477E-87EB-D108F3323595}" destId="{B93C930E-81FF-40B6-87E3-ABD1783D32D2}" srcOrd="0" destOrd="0" presId="urn:microsoft.com/office/officeart/2005/8/layout/list1"/>
    <dgm:cxn modelId="{ADB6D550-A428-4C63-BEE6-831BC9F53A83}" type="presParOf" srcId="{9E578D41-D9B7-477E-87EB-D108F3323595}" destId="{6FB50A6D-115C-496B-8F1F-14A1D7DC0FD1}" srcOrd="1" destOrd="0" presId="urn:microsoft.com/office/officeart/2005/8/layout/list1"/>
    <dgm:cxn modelId="{0D73785B-3AAB-4177-B0E5-F27885B0A03C}" type="presParOf" srcId="{373F6C32-75CC-4C60-82F4-54809BE57C29}" destId="{CA6ADC0C-BCCD-40F1-B9FE-7B291C9C9D9C}" srcOrd="9" destOrd="0" presId="urn:microsoft.com/office/officeart/2005/8/layout/list1"/>
    <dgm:cxn modelId="{D98633C3-EC40-4ADC-87EA-287B9725586D}" type="presParOf" srcId="{373F6C32-75CC-4C60-82F4-54809BE57C29}" destId="{4A17DADC-80F2-41C7-9F60-52D5871E30C3}" srcOrd="10" destOrd="0" presId="urn:microsoft.com/office/officeart/2005/8/layout/list1"/>
    <dgm:cxn modelId="{C1B2E2BE-E61A-43AE-88E8-8664EA63EC58}" type="presParOf" srcId="{373F6C32-75CC-4C60-82F4-54809BE57C29}" destId="{E625A582-A788-4A38-B04A-84C6DB84716E}" srcOrd="11" destOrd="0" presId="urn:microsoft.com/office/officeart/2005/8/layout/list1"/>
    <dgm:cxn modelId="{123BE85A-1E7D-456F-A946-AFEC71B5C5CE}" type="presParOf" srcId="{373F6C32-75CC-4C60-82F4-54809BE57C29}" destId="{DD12DE34-F7FB-4468-AC5E-615A2C35E8DC}" srcOrd="12" destOrd="0" presId="urn:microsoft.com/office/officeart/2005/8/layout/list1"/>
    <dgm:cxn modelId="{50ECD416-C0D6-4E70-9D1E-0495C8CAAE5C}" type="presParOf" srcId="{DD12DE34-F7FB-4468-AC5E-615A2C35E8DC}" destId="{0BA1D7E2-859D-4C7D-ADBE-2FECBEF1A002}" srcOrd="0" destOrd="0" presId="urn:microsoft.com/office/officeart/2005/8/layout/list1"/>
    <dgm:cxn modelId="{751F303D-86EA-44E7-8BFA-83CC8D5BEBED}" type="presParOf" srcId="{DD12DE34-F7FB-4468-AC5E-615A2C35E8DC}" destId="{20D737AE-CE5D-48F1-866E-76F3FCF15773}" srcOrd="1" destOrd="0" presId="urn:microsoft.com/office/officeart/2005/8/layout/list1"/>
    <dgm:cxn modelId="{E0519509-8EFA-4542-A15F-4AB04FBCD840}" type="presParOf" srcId="{373F6C32-75CC-4C60-82F4-54809BE57C29}" destId="{852426A2-C814-42DD-B953-5A7683732866}" srcOrd="13" destOrd="0" presId="urn:microsoft.com/office/officeart/2005/8/layout/list1"/>
    <dgm:cxn modelId="{E2E4B4FF-7328-4230-ACB3-20AE148212D9}" type="presParOf" srcId="{373F6C32-75CC-4C60-82F4-54809BE57C29}" destId="{0CEF9FD1-F5D1-471D-95FF-616535D4121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1DABF2-7EEC-45B3-AB62-6CE765F6347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D038F8-F87D-4F69-AED0-CE6CB7DE350B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Authenticate &amp; Authorization</a:t>
          </a:r>
        </a:p>
      </dgm:t>
    </dgm:pt>
    <dgm:pt modelId="{C64701F5-6F9B-47A1-9447-92BAB4052724}" type="parTrans" cxnId="{9884EC8C-EC47-4165-A02C-D8171431FF7C}">
      <dgm:prSet/>
      <dgm:spPr/>
      <dgm:t>
        <a:bodyPr/>
        <a:lstStyle/>
        <a:p>
          <a:endParaRPr lang="en-US"/>
        </a:p>
      </dgm:t>
    </dgm:pt>
    <dgm:pt modelId="{67966624-3EC9-4063-9000-8B9F4F9ECF5B}" type="sibTrans" cxnId="{9884EC8C-EC47-4165-A02C-D8171431FF7C}">
      <dgm:prSet phldrT="1"/>
      <dgm:spPr/>
      <dgm:t>
        <a:bodyPr/>
        <a:lstStyle/>
        <a:p>
          <a:endParaRPr lang="en-US"/>
        </a:p>
      </dgm:t>
    </dgm:pt>
    <dgm:pt modelId="{E27897AC-5D17-4543-9495-6D388FA56ED7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Validate the user for authenticity</a:t>
          </a:r>
        </a:p>
      </dgm:t>
    </dgm:pt>
    <dgm:pt modelId="{D4D6D12F-DED6-4FE4-A9E5-7C3F731C50ED}" type="parTrans" cxnId="{7F7D8141-7254-495C-B06C-EA4AED26788D}">
      <dgm:prSet/>
      <dgm:spPr/>
      <dgm:t>
        <a:bodyPr/>
        <a:lstStyle/>
        <a:p>
          <a:endParaRPr lang="en-US"/>
        </a:p>
      </dgm:t>
    </dgm:pt>
    <dgm:pt modelId="{EBFA4CD9-9DE6-4529-A940-7BF355418C36}" type="sibTrans" cxnId="{7F7D8141-7254-495C-B06C-EA4AED26788D}">
      <dgm:prSet/>
      <dgm:spPr/>
      <dgm:t>
        <a:bodyPr/>
        <a:lstStyle/>
        <a:p>
          <a:endParaRPr lang="en-US"/>
        </a:p>
      </dgm:t>
    </dgm:pt>
    <dgm:pt modelId="{ABDFB194-C752-4AE2-A061-609529079AEE}">
      <dgm:prSet phldr="0"/>
      <dgm:spPr/>
      <dgm:t>
        <a:bodyPr/>
        <a:lstStyle/>
        <a:p>
          <a:r>
            <a:rPr lang="en-US">
              <a:latin typeface="Times New Roman"/>
              <a:cs typeface="Times New Roman"/>
            </a:rPr>
            <a:t>Verification</a:t>
          </a:r>
        </a:p>
      </dgm:t>
    </dgm:pt>
    <dgm:pt modelId="{D13B7E4D-A684-46C5-95BA-7D067F1C2E37}" type="parTrans" cxnId="{50806C5E-CF57-48CB-B529-0B9D1B8A1545}">
      <dgm:prSet/>
      <dgm:spPr/>
      <dgm:t>
        <a:bodyPr/>
        <a:lstStyle/>
        <a:p>
          <a:endParaRPr lang="en-US"/>
        </a:p>
      </dgm:t>
    </dgm:pt>
    <dgm:pt modelId="{C98C4256-7068-4C92-9A91-9AA3F688736D}" type="sibTrans" cxnId="{50806C5E-CF57-48CB-B529-0B9D1B8A1545}">
      <dgm:prSet phldrT="2"/>
      <dgm:spPr/>
      <dgm:t>
        <a:bodyPr/>
        <a:lstStyle/>
        <a:p>
          <a:endParaRPr lang="en-US"/>
        </a:p>
      </dgm:t>
    </dgm:pt>
    <dgm:pt modelId="{CCE04099-622C-4AB4-AD7D-47037D010263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Check for User identity in the wallet &amp; Postgres DB</a:t>
          </a:r>
        </a:p>
      </dgm:t>
    </dgm:pt>
    <dgm:pt modelId="{305D5E06-46FC-4E94-97DA-B720DC82C9CF}" type="parTrans" cxnId="{89586501-ECFC-4A10-8E4C-3B18F8414711}">
      <dgm:prSet/>
      <dgm:spPr/>
      <dgm:t>
        <a:bodyPr/>
        <a:lstStyle/>
        <a:p>
          <a:endParaRPr lang="en-US"/>
        </a:p>
      </dgm:t>
    </dgm:pt>
    <dgm:pt modelId="{12927BA7-52C7-4CA1-8B55-7BC265A35C51}" type="sibTrans" cxnId="{89586501-ECFC-4A10-8E4C-3B18F8414711}">
      <dgm:prSet/>
      <dgm:spPr/>
      <dgm:t>
        <a:bodyPr/>
        <a:lstStyle/>
        <a:p>
          <a:endParaRPr lang="en-US"/>
        </a:p>
      </dgm:t>
    </dgm:pt>
    <dgm:pt modelId="{44835834-3617-456D-BCB9-EB4AFFB2BD2B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Fetch </a:t>
          </a:r>
        </a:p>
      </dgm:t>
    </dgm:pt>
    <dgm:pt modelId="{4B55E818-8127-4996-A333-555B6F708D06}" type="parTrans" cxnId="{D6E82626-367D-4A4D-905E-B3268AB841CE}">
      <dgm:prSet/>
      <dgm:spPr/>
      <dgm:t>
        <a:bodyPr/>
        <a:lstStyle/>
        <a:p>
          <a:endParaRPr lang="en-US"/>
        </a:p>
      </dgm:t>
    </dgm:pt>
    <dgm:pt modelId="{2C0AEF50-12B6-4865-BED4-52A632C628D2}" type="sibTrans" cxnId="{D6E82626-367D-4A4D-905E-B3268AB841CE}">
      <dgm:prSet phldrT="3"/>
      <dgm:spPr/>
      <dgm:t>
        <a:bodyPr/>
        <a:lstStyle/>
        <a:p>
          <a:endParaRPr lang="en-US"/>
        </a:p>
      </dgm:t>
    </dgm:pt>
    <dgm:pt modelId="{F7B87AE0-BBAF-4C05-88F2-4CBB1DD4AB27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Retrieve fabric user identity information</a:t>
          </a:r>
        </a:p>
      </dgm:t>
    </dgm:pt>
    <dgm:pt modelId="{AEBB0D2F-9A8E-439E-9967-462D9D44346D}" type="parTrans" cxnId="{8B9B00CA-EFE7-4F6E-B3E9-CBFB8CCFFBE8}">
      <dgm:prSet/>
      <dgm:spPr/>
      <dgm:t>
        <a:bodyPr/>
        <a:lstStyle/>
        <a:p>
          <a:endParaRPr lang="en-US"/>
        </a:p>
      </dgm:t>
    </dgm:pt>
    <dgm:pt modelId="{F4DE9558-AF12-4636-A779-04637C06077E}" type="sibTrans" cxnId="{8B9B00CA-EFE7-4F6E-B3E9-CBFB8CCFFBE8}">
      <dgm:prSet/>
      <dgm:spPr/>
      <dgm:t>
        <a:bodyPr/>
        <a:lstStyle/>
        <a:p>
          <a:endParaRPr lang="en-US"/>
        </a:p>
      </dgm:t>
    </dgm:pt>
    <dgm:pt modelId="{4A2F37CB-BCB4-4621-83E7-BE5DFD03FB87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Update</a:t>
          </a:r>
        </a:p>
      </dgm:t>
    </dgm:pt>
    <dgm:pt modelId="{ACCE5C39-4138-4ED1-87B6-F3C3751E1625}" type="parTrans" cxnId="{5ECFC1F5-7989-4497-937A-52F5EFF99D59}">
      <dgm:prSet/>
      <dgm:spPr/>
      <dgm:t>
        <a:bodyPr/>
        <a:lstStyle/>
        <a:p>
          <a:endParaRPr lang="en-US"/>
        </a:p>
      </dgm:t>
    </dgm:pt>
    <dgm:pt modelId="{7A543C03-1731-4598-AC85-277185248324}" type="sibTrans" cxnId="{5ECFC1F5-7989-4497-937A-52F5EFF99D59}">
      <dgm:prSet phldrT="5"/>
      <dgm:spPr/>
      <dgm:t>
        <a:bodyPr/>
        <a:lstStyle/>
        <a:p>
          <a:endParaRPr lang="en-US"/>
        </a:p>
      </dgm:t>
    </dgm:pt>
    <dgm:pt modelId="{460BD22B-3E9B-42EC-9B07-57B919BEB154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Update the fabric user info to in-memory wallet and Postgres DB</a:t>
          </a:r>
        </a:p>
      </dgm:t>
    </dgm:pt>
    <dgm:pt modelId="{38407359-1C66-44A9-B8AF-3F9A2F649CC7}" type="parTrans" cxnId="{AF7BC7E7-885B-43DF-ACAD-C9587B83D328}">
      <dgm:prSet/>
      <dgm:spPr/>
      <dgm:t>
        <a:bodyPr/>
        <a:lstStyle/>
        <a:p>
          <a:endParaRPr lang="en-US"/>
        </a:p>
      </dgm:t>
    </dgm:pt>
    <dgm:pt modelId="{FDD32F80-97BF-42C0-B45B-C62BAF44D9DD}" type="sibTrans" cxnId="{AF7BC7E7-885B-43DF-ACAD-C9587B83D328}">
      <dgm:prSet/>
      <dgm:spPr/>
      <dgm:t>
        <a:bodyPr/>
        <a:lstStyle/>
        <a:p>
          <a:endParaRPr lang="en-US"/>
        </a:p>
      </dgm:t>
    </dgm:pt>
    <dgm:pt modelId="{903E7E89-67C2-42F9-9750-C1E5DC19EE46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If success, then user is provided with update fabric user identity.</a:t>
          </a:r>
        </a:p>
      </dgm:t>
    </dgm:pt>
    <dgm:pt modelId="{7BD2DF08-2A90-43D8-8329-A3BF1CF42925}" type="parTrans" cxnId="{C5967A38-A6D4-4378-8648-E8C82DDC2E53}">
      <dgm:prSet/>
      <dgm:spPr/>
    </dgm:pt>
    <dgm:pt modelId="{82E73EC4-E964-4368-810E-CCDFB03FA243}" type="sibTrans" cxnId="{C5967A38-A6D4-4378-8648-E8C82DDC2E53}">
      <dgm:prSet/>
      <dgm:spPr/>
    </dgm:pt>
    <dgm:pt modelId="{C12482AA-D51C-4084-99FD-051845C89281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Check if the user role has admin authorization</a:t>
          </a:r>
        </a:p>
      </dgm:t>
    </dgm:pt>
    <dgm:pt modelId="{DF71CB5D-45E8-43AA-B114-4EC7C320B4F9}" type="parTrans" cxnId="{720EC12D-0698-4D98-8829-3062E1F4717B}">
      <dgm:prSet/>
      <dgm:spPr/>
    </dgm:pt>
    <dgm:pt modelId="{EE49F0F7-1954-47B6-BAAF-28C9DD566079}" type="sibTrans" cxnId="{720EC12D-0698-4D98-8829-3062E1F4717B}">
      <dgm:prSet/>
      <dgm:spPr/>
    </dgm:pt>
    <dgm:pt modelId="{0526CE75-0037-42AD-8347-03414838BCD9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Using Identity Service to update the identity of the user</a:t>
          </a:r>
        </a:p>
      </dgm:t>
    </dgm:pt>
    <dgm:pt modelId="{BE225956-718D-4688-AFCD-1CC721989211}" type="parTrans" cxnId="{EA4C07B1-CEE9-472F-B31F-E8ECD8CB8AEF}">
      <dgm:prSet/>
      <dgm:spPr/>
    </dgm:pt>
    <dgm:pt modelId="{132A690F-0536-48F6-931C-6AD5631791E9}" type="sibTrans" cxnId="{EA4C07B1-CEE9-472F-B31F-E8ECD8CB8AEF}">
      <dgm:prSet/>
      <dgm:spPr/>
    </dgm:pt>
    <dgm:pt modelId="{C6869600-93C8-424E-8458-750D5865259A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Identity Service</a:t>
          </a:r>
        </a:p>
      </dgm:t>
    </dgm:pt>
    <dgm:pt modelId="{85C08B85-BA63-44F6-B8CD-8455892E9A6B}" type="parTrans" cxnId="{F6425523-C8D4-4DAD-AF1A-CA6128C1A81D}">
      <dgm:prSet/>
      <dgm:spPr/>
    </dgm:pt>
    <dgm:pt modelId="{57615161-41D3-44C1-99DC-4C499BD79B10}" type="sibTrans" cxnId="{F6425523-C8D4-4DAD-AF1A-CA6128C1A81D}">
      <dgm:prSet/>
      <dgm:spPr/>
    </dgm:pt>
    <dgm:pt modelId="{0C5BCF2A-5422-497B-9F45-CF6D18DD411C}">
      <dgm:prSet phldr="0"/>
      <dgm:spPr/>
      <dgm:t>
        <a:bodyPr/>
        <a:lstStyle/>
        <a:p>
          <a:r>
            <a:rPr lang="en-US">
              <a:latin typeface="Times New Roman"/>
              <a:cs typeface="Times New Roman"/>
            </a:rPr>
            <a:t>Re-enroll</a:t>
          </a:r>
        </a:p>
      </dgm:t>
    </dgm:pt>
    <dgm:pt modelId="{2EBADA23-28EA-4D19-9BF9-062AF7567528}" type="parTrans" cxnId="{93DF2617-022D-4E5B-9F51-A45A1AB3610A}">
      <dgm:prSet/>
      <dgm:spPr/>
    </dgm:pt>
    <dgm:pt modelId="{40940227-3E8C-4046-87FA-1DCD1778F914}" type="sibTrans" cxnId="{93DF2617-022D-4E5B-9F51-A45A1AB3610A}">
      <dgm:prSet/>
      <dgm:spPr/>
    </dgm:pt>
    <dgm:pt modelId="{098E0FF6-61CD-4361-B4C9-C7C8593C5BDA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Re-enroll the user identity with the updated details</a:t>
          </a:r>
        </a:p>
      </dgm:t>
    </dgm:pt>
    <dgm:pt modelId="{BBE5082E-4DE3-418B-9724-CB6003868E39}" type="parTrans" cxnId="{5DADF629-F3C4-433F-B00A-5FA0B7DCB7AC}">
      <dgm:prSet/>
      <dgm:spPr/>
    </dgm:pt>
    <dgm:pt modelId="{97F5B9A1-2736-4693-A5B4-D6129C2BACAB}" type="sibTrans" cxnId="{5DADF629-F3C4-433F-B00A-5FA0B7DCB7AC}">
      <dgm:prSet/>
      <dgm:spPr/>
    </dgm:pt>
    <dgm:pt modelId="{B212BDE1-1DEE-4B8B-BE03-9FA61132C34C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Else throws error</a:t>
          </a:r>
        </a:p>
      </dgm:t>
    </dgm:pt>
    <dgm:pt modelId="{23736B32-321A-4333-BD76-A29809DB94AE}" type="parTrans" cxnId="{4D9EF542-308F-416C-9DBF-2F46662D8954}">
      <dgm:prSet/>
      <dgm:spPr/>
    </dgm:pt>
    <dgm:pt modelId="{10778D86-6295-4085-880D-83478A85749C}" type="sibTrans" cxnId="{4D9EF542-308F-416C-9DBF-2F46662D8954}">
      <dgm:prSet/>
      <dgm:spPr/>
    </dgm:pt>
    <dgm:pt modelId="{373F6C32-75CC-4C60-82F4-54809BE57C29}" type="pres">
      <dgm:prSet presAssocID="{F81DABF2-7EEC-45B3-AB62-6CE765F6347D}" presName="linear" presStyleCnt="0">
        <dgm:presLayoutVars>
          <dgm:dir/>
          <dgm:animLvl val="lvl"/>
          <dgm:resizeHandles val="exact"/>
        </dgm:presLayoutVars>
      </dgm:prSet>
      <dgm:spPr/>
    </dgm:pt>
    <dgm:pt modelId="{D1611224-F912-42E5-B120-8894C36793A4}" type="pres">
      <dgm:prSet presAssocID="{F6D038F8-F87D-4F69-AED0-CE6CB7DE350B}" presName="parentLin" presStyleCnt="0"/>
      <dgm:spPr/>
    </dgm:pt>
    <dgm:pt modelId="{7859B453-6284-4B6F-8692-D8940858DBF0}" type="pres">
      <dgm:prSet presAssocID="{F6D038F8-F87D-4F69-AED0-CE6CB7DE350B}" presName="parentLeftMargin" presStyleLbl="node1" presStyleIdx="0" presStyleCnt="6"/>
      <dgm:spPr/>
    </dgm:pt>
    <dgm:pt modelId="{2D77D1C7-65D0-4CDF-942E-B8B19CE822D9}" type="pres">
      <dgm:prSet presAssocID="{F6D038F8-F87D-4F69-AED0-CE6CB7DE350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0622C98-A53E-460F-8AD2-14F4B6BB57A5}" type="pres">
      <dgm:prSet presAssocID="{F6D038F8-F87D-4F69-AED0-CE6CB7DE350B}" presName="negativeSpace" presStyleCnt="0"/>
      <dgm:spPr/>
    </dgm:pt>
    <dgm:pt modelId="{D372028A-D4E7-4537-BD99-FD39D3412DC4}" type="pres">
      <dgm:prSet presAssocID="{F6D038F8-F87D-4F69-AED0-CE6CB7DE350B}" presName="childText" presStyleLbl="conFgAcc1" presStyleIdx="0" presStyleCnt="6">
        <dgm:presLayoutVars>
          <dgm:bulletEnabled val="1"/>
        </dgm:presLayoutVars>
      </dgm:prSet>
      <dgm:spPr/>
    </dgm:pt>
    <dgm:pt modelId="{61BA4A9E-B5BF-4E98-A695-3CE54992ED10}" type="pres">
      <dgm:prSet presAssocID="{67966624-3EC9-4063-9000-8B9F4F9ECF5B}" presName="spaceBetweenRectangles" presStyleCnt="0"/>
      <dgm:spPr/>
    </dgm:pt>
    <dgm:pt modelId="{8F39E887-AD50-4CC9-8AB4-5E83DAD2A7F5}" type="pres">
      <dgm:prSet presAssocID="{ABDFB194-C752-4AE2-A061-609529079AEE}" presName="parentLin" presStyleCnt="0"/>
      <dgm:spPr/>
    </dgm:pt>
    <dgm:pt modelId="{9F5AC009-DADC-49FD-A59D-F0FAF1918AA2}" type="pres">
      <dgm:prSet presAssocID="{ABDFB194-C752-4AE2-A061-609529079AEE}" presName="parentLeftMargin" presStyleLbl="node1" presStyleIdx="0" presStyleCnt="6"/>
      <dgm:spPr/>
    </dgm:pt>
    <dgm:pt modelId="{C518E672-3322-4D09-B63B-ED85AF0B7116}" type="pres">
      <dgm:prSet presAssocID="{ABDFB194-C752-4AE2-A061-609529079AE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E088C92-9AC0-41D0-83D5-D9C5CE97E055}" type="pres">
      <dgm:prSet presAssocID="{ABDFB194-C752-4AE2-A061-609529079AEE}" presName="negativeSpace" presStyleCnt="0"/>
      <dgm:spPr/>
    </dgm:pt>
    <dgm:pt modelId="{BEA0F4AA-F745-45B1-AE50-E1F5C25D56B4}" type="pres">
      <dgm:prSet presAssocID="{ABDFB194-C752-4AE2-A061-609529079AEE}" presName="childText" presStyleLbl="conFgAcc1" presStyleIdx="1" presStyleCnt="6">
        <dgm:presLayoutVars>
          <dgm:bulletEnabled val="1"/>
        </dgm:presLayoutVars>
      </dgm:prSet>
      <dgm:spPr/>
    </dgm:pt>
    <dgm:pt modelId="{5F515032-BA61-47D1-A41C-49F3E1AC88CB}" type="pres">
      <dgm:prSet presAssocID="{C98C4256-7068-4C92-9A91-9AA3F688736D}" presName="spaceBetweenRectangles" presStyleCnt="0"/>
      <dgm:spPr/>
    </dgm:pt>
    <dgm:pt modelId="{9E578D41-D9B7-477E-87EB-D108F3323595}" type="pres">
      <dgm:prSet presAssocID="{44835834-3617-456D-BCB9-EB4AFFB2BD2B}" presName="parentLin" presStyleCnt="0"/>
      <dgm:spPr/>
    </dgm:pt>
    <dgm:pt modelId="{B93C930E-81FF-40B6-87E3-ABD1783D32D2}" type="pres">
      <dgm:prSet presAssocID="{44835834-3617-456D-BCB9-EB4AFFB2BD2B}" presName="parentLeftMargin" presStyleLbl="node1" presStyleIdx="1" presStyleCnt="6"/>
      <dgm:spPr/>
    </dgm:pt>
    <dgm:pt modelId="{6FB50A6D-115C-496B-8F1F-14A1D7DC0FD1}" type="pres">
      <dgm:prSet presAssocID="{44835834-3617-456D-BCB9-EB4AFFB2BD2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A6ADC0C-BCCD-40F1-B9FE-7B291C9C9D9C}" type="pres">
      <dgm:prSet presAssocID="{44835834-3617-456D-BCB9-EB4AFFB2BD2B}" presName="negativeSpace" presStyleCnt="0"/>
      <dgm:spPr/>
    </dgm:pt>
    <dgm:pt modelId="{4A17DADC-80F2-41C7-9F60-52D5871E30C3}" type="pres">
      <dgm:prSet presAssocID="{44835834-3617-456D-BCB9-EB4AFFB2BD2B}" presName="childText" presStyleLbl="conFgAcc1" presStyleIdx="2" presStyleCnt="6">
        <dgm:presLayoutVars>
          <dgm:bulletEnabled val="1"/>
        </dgm:presLayoutVars>
      </dgm:prSet>
      <dgm:spPr/>
    </dgm:pt>
    <dgm:pt modelId="{E625A582-A788-4A38-B04A-84C6DB84716E}" type="pres">
      <dgm:prSet presAssocID="{2C0AEF50-12B6-4865-BED4-52A632C628D2}" presName="spaceBetweenRectangles" presStyleCnt="0"/>
      <dgm:spPr/>
    </dgm:pt>
    <dgm:pt modelId="{E866A4AE-444D-423E-9A44-10B6F2ECB3D3}" type="pres">
      <dgm:prSet presAssocID="{C6869600-93C8-424E-8458-750D5865259A}" presName="parentLin" presStyleCnt="0"/>
      <dgm:spPr/>
    </dgm:pt>
    <dgm:pt modelId="{05D93F04-5A91-4230-88B5-837FB1D3E933}" type="pres">
      <dgm:prSet presAssocID="{C6869600-93C8-424E-8458-750D5865259A}" presName="parentLeftMargin" presStyleLbl="node1" presStyleIdx="2" presStyleCnt="6"/>
      <dgm:spPr/>
    </dgm:pt>
    <dgm:pt modelId="{5A627A73-75DB-4777-9DFD-B2CF4064C6B3}" type="pres">
      <dgm:prSet presAssocID="{C6869600-93C8-424E-8458-750D5865259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6DF71-F0D0-426C-AC17-35CF7C674241}" type="pres">
      <dgm:prSet presAssocID="{C6869600-93C8-424E-8458-750D5865259A}" presName="negativeSpace" presStyleCnt="0"/>
      <dgm:spPr/>
    </dgm:pt>
    <dgm:pt modelId="{0B0E955F-B765-42DC-B93F-887AF8B843A0}" type="pres">
      <dgm:prSet presAssocID="{C6869600-93C8-424E-8458-750D5865259A}" presName="childText" presStyleLbl="conFgAcc1" presStyleIdx="3" presStyleCnt="6">
        <dgm:presLayoutVars>
          <dgm:bulletEnabled val="1"/>
        </dgm:presLayoutVars>
      </dgm:prSet>
      <dgm:spPr/>
    </dgm:pt>
    <dgm:pt modelId="{55C2451E-CFDA-4181-AEAB-9A387B00BEDE}" type="pres">
      <dgm:prSet presAssocID="{57615161-41D3-44C1-99DC-4C499BD79B10}" presName="spaceBetweenRectangles" presStyleCnt="0"/>
      <dgm:spPr/>
    </dgm:pt>
    <dgm:pt modelId="{0676C9CD-A3B1-485A-BB8B-5108B8CCC381}" type="pres">
      <dgm:prSet presAssocID="{0C5BCF2A-5422-497B-9F45-CF6D18DD411C}" presName="parentLin" presStyleCnt="0"/>
      <dgm:spPr/>
    </dgm:pt>
    <dgm:pt modelId="{06654EF1-E469-4EE8-8F77-3C506AA70A85}" type="pres">
      <dgm:prSet presAssocID="{0C5BCF2A-5422-497B-9F45-CF6D18DD411C}" presName="parentLeftMargin" presStyleLbl="node1" presStyleIdx="3" presStyleCnt="6"/>
      <dgm:spPr/>
    </dgm:pt>
    <dgm:pt modelId="{423D0BD9-577F-4F3D-BE52-39AE478F1F23}" type="pres">
      <dgm:prSet presAssocID="{0C5BCF2A-5422-497B-9F45-CF6D18DD411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EFBFC71-8205-4AE5-955D-79DFBF795940}" type="pres">
      <dgm:prSet presAssocID="{0C5BCF2A-5422-497B-9F45-CF6D18DD411C}" presName="negativeSpace" presStyleCnt="0"/>
      <dgm:spPr/>
    </dgm:pt>
    <dgm:pt modelId="{081DDAD7-D0AB-4F76-9596-D07D208899A9}" type="pres">
      <dgm:prSet presAssocID="{0C5BCF2A-5422-497B-9F45-CF6D18DD411C}" presName="childText" presStyleLbl="conFgAcc1" presStyleIdx="4" presStyleCnt="6">
        <dgm:presLayoutVars>
          <dgm:bulletEnabled val="1"/>
        </dgm:presLayoutVars>
      </dgm:prSet>
      <dgm:spPr/>
    </dgm:pt>
    <dgm:pt modelId="{3622EC7C-BC3A-4058-AE45-95A7A9178359}" type="pres">
      <dgm:prSet presAssocID="{40940227-3E8C-4046-87FA-1DCD1778F914}" presName="spaceBetweenRectangles" presStyleCnt="0"/>
      <dgm:spPr/>
    </dgm:pt>
    <dgm:pt modelId="{1EEF19E4-D37F-4B41-85E5-5DB047862D35}" type="pres">
      <dgm:prSet presAssocID="{4A2F37CB-BCB4-4621-83E7-BE5DFD03FB87}" presName="parentLin" presStyleCnt="0"/>
      <dgm:spPr/>
    </dgm:pt>
    <dgm:pt modelId="{A9EE3737-536A-49B1-928A-C403998903CC}" type="pres">
      <dgm:prSet presAssocID="{4A2F37CB-BCB4-4621-83E7-BE5DFD03FB87}" presName="parentLeftMargin" presStyleLbl="node1" presStyleIdx="4" presStyleCnt="6"/>
      <dgm:spPr/>
    </dgm:pt>
    <dgm:pt modelId="{72E17BAD-1CDC-467D-9AF4-E8C8CB482601}" type="pres">
      <dgm:prSet presAssocID="{4A2F37CB-BCB4-4621-83E7-BE5DFD03FB87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434F3C8-FD73-432E-B871-DCAD1B62A5F4}" type="pres">
      <dgm:prSet presAssocID="{4A2F37CB-BCB4-4621-83E7-BE5DFD03FB87}" presName="negativeSpace" presStyleCnt="0"/>
      <dgm:spPr/>
    </dgm:pt>
    <dgm:pt modelId="{C8BC156C-A00D-4E6B-A2EC-375FF4F0B741}" type="pres">
      <dgm:prSet presAssocID="{4A2F37CB-BCB4-4621-83E7-BE5DFD03FB87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9586501-ECFC-4A10-8E4C-3B18F8414711}" srcId="{ABDFB194-C752-4AE2-A061-609529079AEE}" destId="{CCE04099-622C-4AB4-AD7D-47037D010263}" srcOrd="0" destOrd="0" parTransId="{305D5E06-46FC-4E94-97DA-B720DC82C9CF}" sibTransId="{12927BA7-52C7-4CA1-8B55-7BC265A35C51}"/>
    <dgm:cxn modelId="{B81BE401-82A8-4C66-89EA-BB314F0E7A66}" type="presOf" srcId="{4A2F37CB-BCB4-4621-83E7-BE5DFD03FB87}" destId="{A9EE3737-536A-49B1-928A-C403998903CC}" srcOrd="0" destOrd="0" presId="urn:microsoft.com/office/officeart/2005/8/layout/list1"/>
    <dgm:cxn modelId="{D92AF512-91AC-4A6F-A18A-FAF9C4415C35}" type="presOf" srcId="{44835834-3617-456D-BCB9-EB4AFFB2BD2B}" destId="{6FB50A6D-115C-496B-8F1F-14A1D7DC0FD1}" srcOrd="1" destOrd="0" presId="urn:microsoft.com/office/officeart/2005/8/layout/list1"/>
    <dgm:cxn modelId="{04D30614-900A-4AD0-8558-9951B12E27C7}" type="presOf" srcId="{903E7E89-67C2-42F9-9750-C1E5DC19EE46}" destId="{D372028A-D4E7-4537-BD99-FD39D3412DC4}" srcOrd="0" destOrd="2" presId="urn:microsoft.com/office/officeart/2005/8/layout/list1"/>
    <dgm:cxn modelId="{93DF2617-022D-4E5B-9F51-A45A1AB3610A}" srcId="{F81DABF2-7EEC-45B3-AB62-6CE765F6347D}" destId="{0C5BCF2A-5422-497B-9F45-CF6D18DD411C}" srcOrd="4" destOrd="0" parTransId="{2EBADA23-28EA-4D19-9BF9-062AF7567528}" sibTransId="{40940227-3E8C-4046-87FA-1DCD1778F914}"/>
    <dgm:cxn modelId="{54BD921D-8BBD-405A-B3AE-30EC0021908D}" type="presOf" srcId="{ABDFB194-C752-4AE2-A061-609529079AEE}" destId="{9F5AC009-DADC-49FD-A59D-F0FAF1918AA2}" srcOrd="0" destOrd="0" presId="urn:microsoft.com/office/officeart/2005/8/layout/list1"/>
    <dgm:cxn modelId="{188F3521-AFA1-4061-8068-0D18C513BAD0}" type="presOf" srcId="{098E0FF6-61CD-4361-B4C9-C7C8593C5BDA}" destId="{081DDAD7-D0AB-4F76-9596-D07D208899A9}" srcOrd="0" destOrd="0" presId="urn:microsoft.com/office/officeart/2005/8/layout/list1"/>
    <dgm:cxn modelId="{31CA5E22-737F-4641-B0CC-5C7A70688031}" type="presOf" srcId="{0C5BCF2A-5422-497B-9F45-CF6D18DD411C}" destId="{423D0BD9-577F-4F3D-BE52-39AE478F1F23}" srcOrd="1" destOrd="0" presId="urn:microsoft.com/office/officeart/2005/8/layout/list1"/>
    <dgm:cxn modelId="{F6425523-C8D4-4DAD-AF1A-CA6128C1A81D}" srcId="{F81DABF2-7EEC-45B3-AB62-6CE765F6347D}" destId="{C6869600-93C8-424E-8458-750D5865259A}" srcOrd="3" destOrd="0" parTransId="{85C08B85-BA63-44F6-B8CD-8455892E9A6B}" sibTransId="{57615161-41D3-44C1-99DC-4C499BD79B10}"/>
    <dgm:cxn modelId="{D6E82626-367D-4A4D-905E-B3268AB841CE}" srcId="{F81DABF2-7EEC-45B3-AB62-6CE765F6347D}" destId="{44835834-3617-456D-BCB9-EB4AFFB2BD2B}" srcOrd="2" destOrd="0" parTransId="{4B55E818-8127-4996-A333-555B6F708D06}" sibTransId="{2C0AEF50-12B6-4865-BED4-52A632C628D2}"/>
    <dgm:cxn modelId="{45CE0727-5FD7-4495-A1EF-DDDC17AE1ED6}" type="presOf" srcId="{F6D038F8-F87D-4F69-AED0-CE6CB7DE350B}" destId="{7859B453-6284-4B6F-8692-D8940858DBF0}" srcOrd="0" destOrd="0" presId="urn:microsoft.com/office/officeart/2005/8/layout/list1"/>
    <dgm:cxn modelId="{5DADF629-F3C4-433F-B00A-5FA0B7DCB7AC}" srcId="{0C5BCF2A-5422-497B-9F45-CF6D18DD411C}" destId="{098E0FF6-61CD-4361-B4C9-C7C8593C5BDA}" srcOrd="0" destOrd="0" parTransId="{BBE5082E-4DE3-418B-9724-CB6003868E39}" sibTransId="{97F5B9A1-2736-4693-A5B4-D6129C2BACAB}"/>
    <dgm:cxn modelId="{720EC12D-0698-4D98-8829-3062E1F4717B}" srcId="{F6D038F8-F87D-4F69-AED0-CE6CB7DE350B}" destId="{C12482AA-D51C-4084-99FD-051845C89281}" srcOrd="1" destOrd="0" parTransId="{DF71CB5D-45E8-43AA-B114-4EC7C320B4F9}" sibTransId="{EE49F0F7-1954-47B6-BAAF-28C9DD566079}"/>
    <dgm:cxn modelId="{1CA9972F-6C8B-4D04-9583-8A00CB686F76}" type="presOf" srcId="{460BD22B-3E9B-42EC-9B07-57B919BEB154}" destId="{C8BC156C-A00D-4E6B-A2EC-375FF4F0B741}" srcOrd="0" destOrd="0" presId="urn:microsoft.com/office/officeart/2005/8/layout/list1"/>
    <dgm:cxn modelId="{C5967A38-A6D4-4378-8648-E8C82DDC2E53}" srcId="{F6D038F8-F87D-4F69-AED0-CE6CB7DE350B}" destId="{903E7E89-67C2-42F9-9750-C1E5DC19EE46}" srcOrd="2" destOrd="0" parTransId="{7BD2DF08-2A90-43D8-8329-A3BF1CF42925}" sibTransId="{82E73EC4-E964-4368-810E-CCDFB03FA243}"/>
    <dgm:cxn modelId="{50806C5E-CF57-48CB-B529-0B9D1B8A1545}" srcId="{F81DABF2-7EEC-45B3-AB62-6CE765F6347D}" destId="{ABDFB194-C752-4AE2-A061-609529079AEE}" srcOrd="1" destOrd="0" parTransId="{D13B7E4D-A684-46C5-95BA-7D067F1C2E37}" sibTransId="{C98C4256-7068-4C92-9A91-9AA3F688736D}"/>
    <dgm:cxn modelId="{7F7D8141-7254-495C-B06C-EA4AED26788D}" srcId="{F6D038F8-F87D-4F69-AED0-CE6CB7DE350B}" destId="{E27897AC-5D17-4543-9495-6D388FA56ED7}" srcOrd="0" destOrd="0" parTransId="{D4D6D12F-DED6-4FE4-A9E5-7C3F731C50ED}" sibTransId="{EBFA4CD9-9DE6-4529-A940-7BF355418C36}"/>
    <dgm:cxn modelId="{4D9EF542-308F-416C-9DBF-2F46662D8954}" srcId="{F6D038F8-F87D-4F69-AED0-CE6CB7DE350B}" destId="{B212BDE1-1DEE-4B8B-BE03-9FA61132C34C}" srcOrd="3" destOrd="0" parTransId="{23736B32-321A-4333-BD76-A29809DB94AE}" sibTransId="{10778D86-6295-4085-880D-83478A85749C}"/>
    <dgm:cxn modelId="{2105AA48-7885-4FD5-9BD1-4A1DF6637906}" type="presOf" srcId="{ABDFB194-C752-4AE2-A061-609529079AEE}" destId="{C518E672-3322-4D09-B63B-ED85AF0B7116}" srcOrd="1" destOrd="0" presId="urn:microsoft.com/office/officeart/2005/8/layout/list1"/>
    <dgm:cxn modelId="{F574D358-5F58-49C4-A0A2-77FABC25D3A6}" type="presOf" srcId="{F81DABF2-7EEC-45B3-AB62-6CE765F6347D}" destId="{373F6C32-75CC-4C60-82F4-54809BE57C29}" srcOrd="0" destOrd="0" presId="urn:microsoft.com/office/officeart/2005/8/layout/list1"/>
    <dgm:cxn modelId="{9884EC8C-EC47-4165-A02C-D8171431FF7C}" srcId="{F81DABF2-7EEC-45B3-AB62-6CE765F6347D}" destId="{F6D038F8-F87D-4F69-AED0-CE6CB7DE350B}" srcOrd="0" destOrd="0" parTransId="{C64701F5-6F9B-47A1-9447-92BAB4052724}" sibTransId="{67966624-3EC9-4063-9000-8B9F4F9ECF5B}"/>
    <dgm:cxn modelId="{E5D172A0-59E2-4B7B-8DB5-4A6D412E3AB4}" type="presOf" srcId="{C6869600-93C8-424E-8458-750D5865259A}" destId="{05D93F04-5A91-4230-88B5-837FB1D3E933}" srcOrd="0" destOrd="0" presId="urn:microsoft.com/office/officeart/2005/8/layout/list1"/>
    <dgm:cxn modelId="{BC2691A1-DBDC-45C8-AF0D-D13AAD25BB96}" type="presOf" srcId="{E27897AC-5D17-4543-9495-6D388FA56ED7}" destId="{D372028A-D4E7-4537-BD99-FD39D3412DC4}" srcOrd="0" destOrd="0" presId="urn:microsoft.com/office/officeart/2005/8/layout/list1"/>
    <dgm:cxn modelId="{BFF55EA8-EF46-4615-8674-4324BFE11849}" type="presOf" srcId="{C12482AA-D51C-4084-99FD-051845C89281}" destId="{D372028A-D4E7-4537-BD99-FD39D3412DC4}" srcOrd="0" destOrd="1" presId="urn:microsoft.com/office/officeart/2005/8/layout/list1"/>
    <dgm:cxn modelId="{EA4C07B1-CEE9-472F-B31F-E8ECD8CB8AEF}" srcId="{C6869600-93C8-424E-8458-750D5865259A}" destId="{0526CE75-0037-42AD-8347-03414838BCD9}" srcOrd="0" destOrd="0" parTransId="{BE225956-718D-4688-AFCD-1CC721989211}" sibTransId="{132A690F-0536-48F6-931C-6AD5631791E9}"/>
    <dgm:cxn modelId="{65E330B2-F28C-4E27-BA54-C25B804B9509}" type="presOf" srcId="{0C5BCF2A-5422-497B-9F45-CF6D18DD411C}" destId="{06654EF1-E469-4EE8-8F77-3C506AA70A85}" srcOrd="0" destOrd="0" presId="urn:microsoft.com/office/officeart/2005/8/layout/list1"/>
    <dgm:cxn modelId="{8EA8C0B7-49CA-432B-8479-2D20DC511F52}" type="presOf" srcId="{0526CE75-0037-42AD-8347-03414838BCD9}" destId="{0B0E955F-B765-42DC-B93F-887AF8B843A0}" srcOrd="0" destOrd="0" presId="urn:microsoft.com/office/officeart/2005/8/layout/list1"/>
    <dgm:cxn modelId="{782828BA-E4F4-42ED-A959-49D8C5BEB9AB}" type="presOf" srcId="{4A2F37CB-BCB4-4621-83E7-BE5DFD03FB87}" destId="{72E17BAD-1CDC-467D-9AF4-E8C8CB482601}" srcOrd="1" destOrd="0" presId="urn:microsoft.com/office/officeart/2005/8/layout/list1"/>
    <dgm:cxn modelId="{E19818C0-B216-4829-8AC3-E35BF89B1E80}" type="presOf" srcId="{F7B87AE0-BBAF-4C05-88F2-4CBB1DD4AB27}" destId="{4A17DADC-80F2-41C7-9F60-52D5871E30C3}" srcOrd="0" destOrd="0" presId="urn:microsoft.com/office/officeart/2005/8/layout/list1"/>
    <dgm:cxn modelId="{8B9B00CA-EFE7-4F6E-B3E9-CBFB8CCFFBE8}" srcId="{44835834-3617-456D-BCB9-EB4AFFB2BD2B}" destId="{F7B87AE0-BBAF-4C05-88F2-4CBB1DD4AB27}" srcOrd="0" destOrd="0" parTransId="{AEBB0D2F-9A8E-439E-9967-462D9D44346D}" sibTransId="{F4DE9558-AF12-4636-A779-04637C06077E}"/>
    <dgm:cxn modelId="{C30283CA-19F9-4FEA-B3D5-1B5DB23AD398}" type="presOf" srcId="{F6D038F8-F87D-4F69-AED0-CE6CB7DE350B}" destId="{2D77D1C7-65D0-4CDF-942E-B8B19CE822D9}" srcOrd="1" destOrd="0" presId="urn:microsoft.com/office/officeart/2005/8/layout/list1"/>
    <dgm:cxn modelId="{9173EED0-3E1E-4593-8CFF-8E11DFDE2B44}" type="presOf" srcId="{CCE04099-622C-4AB4-AD7D-47037D010263}" destId="{BEA0F4AA-F745-45B1-AE50-E1F5C25D56B4}" srcOrd="0" destOrd="0" presId="urn:microsoft.com/office/officeart/2005/8/layout/list1"/>
    <dgm:cxn modelId="{60717AE4-2AFD-4BB0-916D-51531747148D}" type="presOf" srcId="{B212BDE1-1DEE-4B8B-BE03-9FA61132C34C}" destId="{D372028A-D4E7-4537-BD99-FD39D3412DC4}" srcOrd="0" destOrd="3" presId="urn:microsoft.com/office/officeart/2005/8/layout/list1"/>
    <dgm:cxn modelId="{AF7BC7E7-885B-43DF-ACAD-C9587B83D328}" srcId="{4A2F37CB-BCB4-4621-83E7-BE5DFD03FB87}" destId="{460BD22B-3E9B-42EC-9B07-57B919BEB154}" srcOrd="0" destOrd="0" parTransId="{38407359-1C66-44A9-B8AF-3F9A2F649CC7}" sibTransId="{FDD32F80-97BF-42C0-B45B-C62BAF44D9DD}"/>
    <dgm:cxn modelId="{5ECFC1F5-7989-4497-937A-52F5EFF99D59}" srcId="{F81DABF2-7EEC-45B3-AB62-6CE765F6347D}" destId="{4A2F37CB-BCB4-4621-83E7-BE5DFD03FB87}" srcOrd="5" destOrd="0" parTransId="{ACCE5C39-4138-4ED1-87B6-F3C3751E1625}" sibTransId="{7A543C03-1731-4598-AC85-277185248324}"/>
    <dgm:cxn modelId="{7FFE17FD-0532-40DE-B861-3C975B444F44}" type="presOf" srcId="{44835834-3617-456D-BCB9-EB4AFFB2BD2B}" destId="{B93C930E-81FF-40B6-87E3-ABD1783D32D2}" srcOrd="0" destOrd="0" presId="urn:microsoft.com/office/officeart/2005/8/layout/list1"/>
    <dgm:cxn modelId="{BE62F4FD-7F6D-48D2-B1A6-CC75BA50DFA3}" type="presOf" srcId="{C6869600-93C8-424E-8458-750D5865259A}" destId="{5A627A73-75DB-4777-9DFD-B2CF4064C6B3}" srcOrd="1" destOrd="0" presId="urn:microsoft.com/office/officeart/2005/8/layout/list1"/>
    <dgm:cxn modelId="{B27FEF7F-F767-429E-84E6-5406D1A170C7}" type="presParOf" srcId="{373F6C32-75CC-4C60-82F4-54809BE57C29}" destId="{D1611224-F912-42E5-B120-8894C36793A4}" srcOrd="0" destOrd="0" presId="urn:microsoft.com/office/officeart/2005/8/layout/list1"/>
    <dgm:cxn modelId="{8BCCF2CE-6180-411E-AD2B-CB3FB09BC5EB}" type="presParOf" srcId="{D1611224-F912-42E5-B120-8894C36793A4}" destId="{7859B453-6284-4B6F-8692-D8940858DBF0}" srcOrd="0" destOrd="0" presId="urn:microsoft.com/office/officeart/2005/8/layout/list1"/>
    <dgm:cxn modelId="{962707A0-61DC-4B91-BB26-0467EE1BAF2E}" type="presParOf" srcId="{D1611224-F912-42E5-B120-8894C36793A4}" destId="{2D77D1C7-65D0-4CDF-942E-B8B19CE822D9}" srcOrd="1" destOrd="0" presId="urn:microsoft.com/office/officeart/2005/8/layout/list1"/>
    <dgm:cxn modelId="{65FD3510-3C74-442C-9BBC-C021616BFE6E}" type="presParOf" srcId="{373F6C32-75CC-4C60-82F4-54809BE57C29}" destId="{A0622C98-A53E-460F-8AD2-14F4B6BB57A5}" srcOrd="1" destOrd="0" presId="urn:microsoft.com/office/officeart/2005/8/layout/list1"/>
    <dgm:cxn modelId="{0E5D98E7-B9E4-4ACF-9670-18FDE2932D4C}" type="presParOf" srcId="{373F6C32-75CC-4C60-82F4-54809BE57C29}" destId="{D372028A-D4E7-4537-BD99-FD39D3412DC4}" srcOrd="2" destOrd="0" presId="urn:microsoft.com/office/officeart/2005/8/layout/list1"/>
    <dgm:cxn modelId="{D5F611CE-275E-45AF-A10C-6E81392D282A}" type="presParOf" srcId="{373F6C32-75CC-4C60-82F4-54809BE57C29}" destId="{61BA4A9E-B5BF-4E98-A695-3CE54992ED10}" srcOrd="3" destOrd="0" presId="urn:microsoft.com/office/officeart/2005/8/layout/list1"/>
    <dgm:cxn modelId="{0BA5925F-C995-4A4F-BDAF-3C0B4C19F3E5}" type="presParOf" srcId="{373F6C32-75CC-4C60-82F4-54809BE57C29}" destId="{8F39E887-AD50-4CC9-8AB4-5E83DAD2A7F5}" srcOrd="4" destOrd="0" presId="urn:microsoft.com/office/officeart/2005/8/layout/list1"/>
    <dgm:cxn modelId="{5E7BCBB8-AA85-4C34-ABA6-347B72C56AB0}" type="presParOf" srcId="{8F39E887-AD50-4CC9-8AB4-5E83DAD2A7F5}" destId="{9F5AC009-DADC-49FD-A59D-F0FAF1918AA2}" srcOrd="0" destOrd="0" presId="urn:microsoft.com/office/officeart/2005/8/layout/list1"/>
    <dgm:cxn modelId="{F8F35DB1-BD6B-4FE4-8953-84C4F2B0BF26}" type="presParOf" srcId="{8F39E887-AD50-4CC9-8AB4-5E83DAD2A7F5}" destId="{C518E672-3322-4D09-B63B-ED85AF0B7116}" srcOrd="1" destOrd="0" presId="urn:microsoft.com/office/officeart/2005/8/layout/list1"/>
    <dgm:cxn modelId="{160DDBC9-8B5D-4EA7-8E6C-23FF1BFBDEEA}" type="presParOf" srcId="{373F6C32-75CC-4C60-82F4-54809BE57C29}" destId="{0E088C92-9AC0-41D0-83D5-D9C5CE97E055}" srcOrd="5" destOrd="0" presId="urn:microsoft.com/office/officeart/2005/8/layout/list1"/>
    <dgm:cxn modelId="{69704E8B-B48B-449E-9753-33944270CC08}" type="presParOf" srcId="{373F6C32-75CC-4C60-82F4-54809BE57C29}" destId="{BEA0F4AA-F745-45B1-AE50-E1F5C25D56B4}" srcOrd="6" destOrd="0" presId="urn:microsoft.com/office/officeart/2005/8/layout/list1"/>
    <dgm:cxn modelId="{45D4CB8F-DD68-41D2-81FE-04A24135472C}" type="presParOf" srcId="{373F6C32-75CC-4C60-82F4-54809BE57C29}" destId="{5F515032-BA61-47D1-A41C-49F3E1AC88CB}" srcOrd="7" destOrd="0" presId="urn:microsoft.com/office/officeart/2005/8/layout/list1"/>
    <dgm:cxn modelId="{BF8DF5BC-FABA-4DAC-9120-DC7F044B9935}" type="presParOf" srcId="{373F6C32-75CC-4C60-82F4-54809BE57C29}" destId="{9E578D41-D9B7-477E-87EB-D108F3323595}" srcOrd="8" destOrd="0" presId="urn:microsoft.com/office/officeart/2005/8/layout/list1"/>
    <dgm:cxn modelId="{49035C4B-5E33-4F09-A439-49FC2BAB033A}" type="presParOf" srcId="{9E578D41-D9B7-477E-87EB-D108F3323595}" destId="{B93C930E-81FF-40B6-87E3-ABD1783D32D2}" srcOrd="0" destOrd="0" presId="urn:microsoft.com/office/officeart/2005/8/layout/list1"/>
    <dgm:cxn modelId="{33B434AF-1D25-4658-BB6C-DA2A36ECB7D2}" type="presParOf" srcId="{9E578D41-D9B7-477E-87EB-D108F3323595}" destId="{6FB50A6D-115C-496B-8F1F-14A1D7DC0FD1}" srcOrd="1" destOrd="0" presId="urn:microsoft.com/office/officeart/2005/8/layout/list1"/>
    <dgm:cxn modelId="{4586D284-570F-4A29-88CD-D741154ED091}" type="presParOf" srcId="{373F6C32-75CC-4C60-82F4-54809BE57C29}" destId="{CA6ADC0C-BCCD-40F1-B9FE-7B291C9C9D9C}" srcOrd="9" destOrd="0" presId="urn:microsoft.com/office/officeart/2005/8/layout/list1"/>
    <dgm:cxn modelId="{4E90A72D-4019-42E8-8953-DDFB2574544B}" type="presParOf" srcId="{373F6C32-75CC-4C60-82F4-54809BE57C29}" destId="{4A17DADC-80F2-41C7-9F60-52D5871E30C3}" srcOrd="10" destOrd="0" presId="urn:microsoft.com/office/officeart/2005/8/layout/list1"/>
    <dgm:cxn modelId="{12BE628A-1079-4773-8AB6-18E6F6529576}" type="presParOf" srcId="{373F6C32-75CC-4C60-82F4-54809BE57C29}" destId="{E625A582-A788-4A38-B04A-84C6DB84716E}" srcOrd="11" destOrd="0" presId="urn:microsoft.com/office/officeart/2005/8/layout/list1"/>
    <dgm:cxn modelId="{54C2A191-F737-46AF-AF02-CE4AA4471F36}" type="presParOf" srcId="{373F6C32-75CC-4C60-82F4-54809BE57C29}" destId="{E866A4AE-444D-423E-9A44-10B6F2ECB3D3}" srcOrd="12" destOrd="0" presId="urn:microsoft.com/office/officeart/2005/8/layout/list1"/>
    <dgm:cxn modelId="{AE2D8399-0E01-42E5-AC80-E1C319CBF6D4}" type="presParOf" srcId="{E866A4AE-444D-423E-9A44-10B6F2ECB3D3}" destId="{05D93F04-5A91-4230-88B5-837FB1D3E933}" srcOrd="0" destOrd="0" presId="urn:microsoft.com/office/officeart/2005/8/layout/list1"/>
    <dgm:cxn modelId="{8470B0B8-FE90-4E85-99DC-1CBC07083879}" type="presParOf" srcId="{E866A4AE-444D-423E-9A44-10B6F2ECB3D3}" destId="{5A627A73-75DB-4777-9DFD-B2CF4064C6B3}" srcOrd="1" destOrd="0" presId="urn:microsoft.com/office/officeart/2005/8/layout/list1"/>
    <dgm:cxn modelId="{1B7C6BA8-7D76-4B55-8996-554754A02040}" type="presParOf" srcId="{373F6C32-75CC-4C60-82F4-54809BE57C29}" destId="{51F6DF71-F0D0-426C-AC17-35CF7C674241}" srcOrd="13" destOrd="0" presId="urn:microsoft.com/office/officeart/2005/8/layout/list1"/>
    <dgm:cxn modelId="{C74CBBA2-DB22-4D38-BB70-FA6D17298248}" type="presParOf" srcId="{373F6C32-75CC-4C60-82F4-54809BE57C29}" destId="{0B0E955F-B765-42DC-B93F-887AF8B843A0}" srcOrd="14" destOrd="0" presId="urn:microsoft.com/office/officeart/2005/8/layout/list1"/>
    <dgm:cxn modelId="{D2C6812A-EEC1-42DD-AA51-E72E52A66183}" type="presParOf" srcId="{373F6C32-75CC-4C60-82F4-54809BE57C29}" destId="{55C2451E-CFDA-4181-AEAB-9A387B00BEDE}" srcOrd="15" destOrd="0" presId="urn:microsoft.com/office/officeart/2005/8/layout/list1"/>
    <dgm:cxn modelId="{0C832820-C443-4CD4-B200-336DBB6A06E6}" type="presParOf" srcId="{373F6C32-75CC-4C60-82F4-54809BE57C29}" destId="{0676C9CD-A3B1-485A-BB8B-5108B8CCC381}" srcOrd="16" destOrd="0" presId="urn:microsoft.com/office/officeart/2005/8/layout/list1"/>
    <dgm:cxn modelId="{3D714EC9-6E5D-477B-AEB1-F19859E68F98}" type="presParOf" srcId="{0676C9CD-A3B1-485A-BB8B-5108B8CCC381}" destId="{06654EF1-E469-4EE8-8F77-3C506AA70A85}" srcOrd="0" destOrd="0" presId="urn:microsoft.com/office/officeart/2005/8/layout/list1"/>
    <dgm:cxn modelId="{AB21A11C-B1A7-4A0E-807A-2F8314B8ABED}" type="presParOf" srcId="{0676C9CD-A3B1-485A-BB8B-5108B8CCC381}" destId="{423D0BD9-577F-4F3D-BE52-39AE478F1F23}" srcOrd="1" destOrd="0" presId="urn:microsoft.com/office/officeart/2005/8/layout/list1"/>
    <dgm:cxn modelId="{76BE63F4-3C67-43D6-BD6E-1857CFF67593}" type="presParOf" srcId="{373F6C32-75CC-4C60-82F4-54809BE57C29}" destId="{8EFBFC71-8205-4AE5-955D-79DFBF795940}" srcOrd="17" destOrd="0" presId="urn:microsoft.com/office/officeart/2005/8/layout/list1"/>
    <dgm:cxn modelId="{AF97C2A7-29D5-4511-BC16-F4BB18635A5C}" type="presParOf" srcId="{373F6C32-75CC-4C60-82F4-54809BE57C29}" destId="{081DDAD7-D0AB-4F76-9596-D07D208899A9}" srcOrd="18" destOrd="0" presId="urn:microsoft.com/office/officeart/2005/8/layout/list1"/>
    <dgm:cxn modelId="{77E75FF5-225F-426D-8980-F5C8A350C5C7}" type="presParOf" srcId="{373F6C32-75CC-4C60-82F4-54809BE57C29}" destId="{3622EC7C-BC3A-4058-AE45-95A7A9178359}" srcOrd="19" destOrd="0" presId="urn:microsoft.com/office/officeart/2005/8/layout/list1"/>
    <dgm:cxn modelId="{7E9F2D88-9816-4285-82C4-95A369854CE1}" type="presParOf" srcId="{373F6C32-75CC-4C60-82F4-54809BE57C29}" destId="{1EEF19E4-D37F-4B41-85E5-5DB047862D35}" srcOrd="20" destOrd="0" presId="urn:microsoft.com/office/officeart/2005/8/layout/list1"/>
    <dgm:cxn modelId="{4E6ED583-AA85-4F5B-9313-100D765C8695}" type="presParOf" srcId="{1EEF19E4-D37F-4B41-85E5-5DB047862D35}" destId="{A9EE3737-536A-49B1-928A-C403998903CC}" srcOrd="0" destOrd="0" presId="urn:microsoft.com/office/officeart/2005/8/layout/list1"/>
    <dgm:cxn modelId="{D07F0C24-DD2C-40B9-BDA0-34C2CC9C87D6}" type="presParOf" srcId="{1EEF19E4-D37F-4B41-85E5-5DB047862D35}" destId="{72E17BAD-1CDC-467D-9AF4-E8C8CB482601}" srcOrd="1" destOrd="0" presId="urn:microsoft.com/office/officeart/2005/8/layout/list1"/>
    <dgm:cxn modelId="{B0022FCC-9E77-46EA-9CBC-6303F3FDD064}" type="presParOf" srcId="{373F6C32-75CC-4C60-82F4-54809BE57C29}" destId="{1434F3C8-FD73-432E-B871-DCAD1B62A5F4}" srcOrd="21" destOrd="0" presId="urn:microsoft.com/office/officeart/2005/8/layout/list1"/>
    <dgm:cxn modelId="{6FB2742A-4D95-4BFF-A4B6-D60E6346679E}" type="presParOf" srcId="{373F6C32-75CC-4C60-82F4-54809BE57C29}" destId="{C8BC156C-A00D-4E6B-A2EC-375FF4F0B741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1DABF2-7EEC-45B3-AB62-6CE765F6347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D038F8-F87D-4F69-AED0-CE6CB7DE350B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Authenticate &amp; Authorization</a:t>
          </a:r>
        </a:p>
      </dgm:t>
    </dgm:pt>
    <dgm:pt modelId="{C64701F5-6F9B-47A1-9447-92BAB4052724}" type="parTrans" cxnId="{9884EC8C-EC47-4165-A02C-D8171431FF7C}">
      <dgm:prSet/>
      <dgm:spPr/>
      <dgm:t>
        <a:bodyPr/>
        <a:lstStyle/>
        <a:p>
          <a:endParaRPr lang="en-US"/>
        </a:p>
      </dgm:t>
    </dgm:pt>
    <dgm:pt modelId="{67966624-3EC9-4063-9000-8B9F4F9ECF5B}" type="sibTrans" cxnId="{9884EC8C-EC47-4165-A02C-D8171431FF7C}">
      <dgm:prSet phldrT="1"/>
      <dgm:spPr/>
      <dgm:t>
        <a:bodyPr/>
        <a:lstStyle/>
        <a:p>
          <a:endParaRPr lang="en-US"/>
        </a:p>
      </dgm:t>
    </dgm:pt>
    <dgm:pt modelId="{E27897AC-5D17-4543-9495-6D388FA56ED7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Validate the user for authenticity</a:t>
          </a:r>
        </a:p>
      </dgm:t>
    </dgm:pt>
    <dgm:pt modelId="{D4D6D12F-DED6-4FE4-A9E5-7C3F731C50ED}" type="parTrans" cxnId="{7F7D8141-7254-495C-B06C-EA4AED26788D}">
      <dgm:prSet/>
      <dgm:spPr/>
      <dgm:t>
        <a:bodyPr/>
        <a:lstStyle/>
        <a:p>
          <a:endParaRPr lang="en-US"/>
        </a:p>
      </dgm:t>
    </dgm:pt>
    <dgm:pt modelId="{EBFA4CD9-9DE6-4529-A940-7BF355418C36}" type="sibTrans" cxnId="{7F7D8141-7254-495C-B06C-EA4AED26788D}">
      <dgm:prSet/>
      <dgm:spPr/>
      <dgm:t>
        <a:bodyPr/>
        <a:lstStyle/>
        <a:p>
          <a:endParaRPr lang="en-US"/>
        </a:p>
      </dgm:t>
    </dgm:pt>
    <dgm:pt modelId="{ABDFB194-C752-4AE2-A061-609529079AEE}">
      <dgm:prSet phldr="0"/>
      <dgm:spPr/>
      <dgm:t>
        <a:bodyPr/>
        <a:lstStyle/>
        <a:p>
          <a:r>
            <a:rPr lang="en-US">
              <a:latin typeface="Times New Roman"/>
              <a:cs typeface="Times New Roman"/>
            </a:rPr>
            <a:t>Verification</a:t>
          </a:r>
        </a:p>
      </dgm:t>
    </dgm:pt>
    <dgm:pt modelId="{D13B7E4D-A684-46C5-95BA-7D067F1C2E37}" type="parTrans" cxnId="{50806C5E-CF57-48CB-B529-0B9D1B8A1545}">
      <dgm:prSet/>
      <dgm:spPr/>
      <dgm:t>
        <a:bodyPr/>
        <a:lstStyle/>
        <a:p>
          <a:endParaRPr lang="en-US"/>
        </a:p>
      </dgm:t>
    </dgm:pt>
    <dgm:pt modelId="{C98C4256-7068-4C92-9A91-9AA3F688736D}" type="sibTrans" cxnId="{50806C5E-CF57-48CB-B529-0B9D1B8A1545}">
      <dgm:prSet phldrT="2"/>
      <dgm:spPr/>
      <dgm:t>
        <a:bodyPr/>
        <a:lstStyle/>
        <a:p>
          <a:endParaRPr lang="en-US"/>
        </a:p>
      </dgm:t>
    </dgm:pt>
    <dgm:pt modelId="{CCE04099-622C-4AB4-AD7D-47037D010263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Check for User identity in the wallet &amp; </a:t>
          </a:r>
          <a:r>
            <a:rPr lang="en-US" err="1">
              <a:latin typeface="Times New Roman"/>
              <a:cs typeface="Times New Roman"/>
            </a:rPr>
            <a:t>PostgresD</a:t>
          </a:r>
          <a:r>
            <a:rPr lang="en-US">
              <a:latin typeface="Times New Roman"/>
              <a:cs typeface="Times New Roman"/>
            </a:rPr>
            <a:t> B</a:t>
          </a:r>
        </a:p>
      </dgm:t>
    </dgm:pt>
    <dgm:pt modelId="{305D5E06-46FC-4E94-97DA-B720DC82C9CF}" type="parTrans" cxnId="{89586501-ECFC-4A10-8E4C-3B18F8414711}">
      <dgm:prSet/>
      <dgm:spPr/>
      <dgm:t>
        <a:bodyPr/>
        <a:lstStyle/>
        <a:p>
          <a:endParaRPr lang="en-US"/>
        </a:p>
      </dgm:t>
    </dgm:pt>
    <dgm:pt modelId="{12927BA7-52C7-4CA1-8B55-7BC265A35C51}" type="sibTrans" cxnId="{89586501-ECFC-4A10-8E4C-3B18F8414711}">
      <dgm:prSet/>
      <dgm:spPr/>
      <dgm:t>
        <a:bodyPr/>
        <a:lstStyle/>
        <a:p>
          <a:endParaRPr lang="en-US"/>
        </a:p>
      </dgm:t>
    </dgm:pt>
    <dgm:pt modelId="{44835834-3617-456D-BCB9-EB4AFFB2BD2B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Revoke Certification &amp; Reason for deletion </a:t>
          </a:r>
        </a:p>
      </dgm:t>
    </dgm:pt>
    <dgm:pt modelId="{4B55E818-8127-4996-A333-555B6F708D06}" type="parTrans" cxnId="{D6E82626-367D-4A4D-905E-B3268AB841CE}">
      <dgm:prSet/>
      <dgm:spPr/>
      <dgm:t>
        <a:bodyPr/>
        <a:lstStyle/>
        <a:p>
          <a:endParaRPr lang="en-US"/>
        </a:p>
      </dgm:t>
    </dgm:pt>
    <dgm:pt modelId="{2C0AEF50-12B6-4865-BED4-52A632C628D2}" type="sibTrans" cxnId="{D6E82626-367D-4A4D-905E-B3268AB841CE}">
      <dgm:prSet phldrT="3"/>
      <dgm:spPr/>
      <dgm:t>
        <a:bodyPr/>
        <a:lstStyle/>
        <a:p>
          <a:endParaRPr lang="en-US"/>
        </a:p>
      </dgm:t>
    </dgm:pt>
    <dgm:pt modelId="{F7B87AE0-BBAF-4C05-88F2-4CBB1DD4AB27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Revoke the certificate of the fabric identity with the reason provided by the user</a:t>
          </a:r>
        </a:p>
      </dgm:t>
    </dgm:pt>
    <dgm:pt modelId="{AEBB0D2F-9A8E-439E-9967-462D9D44346D}" type="parTrans" cxnId="{8B9B00CA-EFE7-4F6E-B3E9-CBFB8CCFFBE8}">
      <dgm:prSet/>
      <dgm:spPr/>
      <dgm:t>
        <a:bodyPr/>
        <a:lstStyle/>
        <a:p>
          <a:endParaRPr lang="en-US"/>
        </a:p>
      </dgm:t>
    </dgm:pt>
    <dgm:pt modelId="{F4DE9558-AF12-4636-A779-04637C06077E}" type="sibTrans" cxnId="{8B9B00CA-EFE7-4F6E-B3E9-CBFB8CCFFBE8}">
      <dgm:prSet/>
      <dgm:spPr/>
      <dgm:t>
        <a:bodyPr/>
        <a:lstStyle/>
        <a:p>
          <a:endParaRPr lang="en-US"/>
        </a:p>
      </dgm:t>
    </dgm:pt>
    <dgm:pt modelId="{4A2F37CB-BCB4-4621-83E7-BE5DFD03FB87}">
      <dgm:prSet phldr="0"/>
      <dgm:spPr/>
      <dgm:t>
        <a:bodyPr/>
        <a:lstStyle/>
        <a:p>
          <a:r>
            <a:rPr lang="en-US">
              <a:latin typeface="Times New Roman"/>
              <a:cs typeface="Times New Roman"/>
            </a:rPr>
            <a:t>Delete</a:t>
          </a:r>
        </a:p>
      </dgm:t>
    </dgm:pt>
    <dgm:pt modelId="{ACCE5C39-4138-4ED1-87B6-F3C3751E1625}" type="parTrans" cxnId="{5ECFC1F5-7989-4497-937A-52F5EFF99D59}">
      <dgm:prSet/>
      <dgm:spPr/>
      <dgm:t>
        <a:bodyPr/>
        <a:lstStyle/>
        <a:p>
          <a:endParaRPr lang="en-US"/>
        </a:p>
      </dgm:t>
    </dgm:pt>
    <dgm:pt modelId="{7A543C03-1731-4598-AC85-277185248324}" type="sibTrans" cxnId="{5ECFC1F5-7989-4497-937A-52F5EFF99D59}">
      <dgm:prSet phldrT="5"/>
      <dgm:spPr/>
      <dgm:t>
        <a:bodyPr/>
        <a:lstStyle/>
        <a:p>
          <a:endParaRPr lang="en-US"/>
        </a:p>
      </dgm:t>
    </dgm:pt>
    <dgm:pt modelId="{460BD22B-3E9B-42EC-9B07-57B919BEB154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Delete the record in In-memory wallet and Postgres DB</a:t>
          </a:r>
        </a:p>
      </dgm:t>
    </dgm:pt>
    <dgm:pt modelId="{38407359-1C66-44A9-B8AF-3F9A2F649CC7}" type="parTrans" cxnId="{AF7BC7E7-885B-43DF-ACAD-C9587B83D328}">
      <dgm:prSet/>
      <dgm:spPr/>
      <dgm:t>
        <a:bodyPr/>
        <a:lstStyle/>
        <a:p>
          <a:endParaRPr lang="en-US"/>
        </a:p>
      </dgm:t>
    </dgm:pt>
    <dgm:pt modelId="{FDD32F80-97BF-42C0-B45B-C62BAF44D9DD}" type="sibTrans" cxnId="{AF7BC7E7-885B-43DF-ACAD-C9587B83D328}">
      <dgm:prSet/>
      <dgm:spPr/>
      <dgm:t>
        <a:bodyPr/>
        <a:lstStyle/>
        <a:p>
          <a:endParaRPr lang="en-US"/>
        </a:p>
      </dgm:t>
    </dgm:pt>
    <dgm:pt modelId="{903E7E89-67C2-42F9-9750-C1E5DC19EE46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If success then user is provided with admin functionality </a:t>
          </a:r>
          <a:r>
            <a:rPr lang="en-US" err="1">
              <a:latin typeface="Times New Roman"/>
              <a:cs typeface="Times New Roman"/>
            </a:rPr>
            <a:t>i.e</a:t>
          </a:r>
          <a:r>
            <a:rPr lang="en-US">
              <a:latin typeface="Times New Roman"/>
              <a:cs typeface="Times New Roman"/>
            </a:rPr>
            <a:t>, create, update, delete fabric user identities. </a:t>
          </a:r>
        </a:p>
      </dgm:t>
    </dgm:pt>
    <dgm:pt modelId="{7BD2DF08-2A90-43D8-8329-A3BF1CF42925}" type="parTrans" cxnId="{C5967A38-A6D4-4378-8648-E8C82DDC2E53}">
      <dgm:prSet/>
      <dgm:spPr/>
    </dgm:pt>
    <dgm:pt modelId="{82E73EC4-E964-4368-810E-CCDFB03FA243}" type="sibTrans" cxnId="{C5967A38-A6D4-4378-8648-E8C82DDC2E53}">
      <dgm:prSet/>
      <dgm:spPr/>
    </dgm:pt>
    <dgm:pt modelId="{C12482AA-D51C-4084-99FD-051845C89281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Check if the user role has admin authorization</a:t>
          </a:r>
        </a:p>
      </dgm:t>
    </dgm:pt>
    <dgm:pt modelId="{DF71CB5D-45E8-43AA-B114-4EC7C320B4F9}" type="parTrans" cxnId="{720EC12D-0698-4D98-8829-3062E1F4717B}">
      <dgm:prSet/>
      <dgm:spPr/>
    </dgm:pt>
    <dgm:pt modelId="{EE49F0F7-1954-47B6-BAAF-28C9DD566079}" type="sibTrans" cxnId="{720EC12D-0698-4D98-8829-3062E1F4717B}">
      <dgm:prSet/>
      <dgm:spPr/>
    </dgm:pt>
    <dgm:pt modelId="{8F2B9A32-028A-4E8A-B4C0-6A2660E4A640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Identity Service</a:t>
          </a:r>
        </a:p>
      </dgm:t>
    </dgm:pt>
    <dgm:pt modelId="{C753B7BE-9829-4ABB-8CA1-783C67B20605}" type="parTrans" cxnId="{D9F0B46C-C656-4462-94BC-41D2274A8D96}">
      <dgm:prSet/>
      <dgm:spPr/>
    </dgm:pt>
    <dgm:pt modelId="{E5F89324-13A6-4ABC-800E-2BEEE4315C59}" type="sibTrans" cxnId="{D9F0B46C-C656-4462-94BC-41D2274A8D96}">
      <dgm:prSet/>
      <dgm:spPr/>
    </dgm:pt>
    <dgm:pt modelId="{A4757031-6BE7-4B5B-898E-32AE5CA81872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After revoking the certificate call the identity service and delete the identity</a:t>
          </a:r>
        </a:p>
      </dgm:t>
    </dgm:pt>
    <dgm:pt modelId="{4B42247E-BF84-4572-A469-ADF739EC3179}" type="parTrans" cxnId="{2FE80F3A-4078-4842-8EA3-DCA57C528FB2}">
      <dgm:prSet/>
      <dgm:spPr/>
    </dgm:pt>
    <dgm:pt modelId="{35A0210E-BE34-4AE2-9A95-C85E2C463ACB}" type="sibTrans" cxnId="{2FE80F3A-4078-4842-8EA3-DCA57C528FB2}">
      <dgm:prSet/>
      <dgm:spPr/>
    </dgm:pt>
    <dgm:pt modelId="{373F6C32-75CC-4C60-82F4-54809BE57C29}" type="pres">
      <dgm:prSet presAssocID="{F81DABF2-7EEC-45B3-AB62-6CE765F6347D}" presName="linear" presStyleCnt="0">
        <dgm:presLayoutVars>
          <dgm:dir/>
          <dgm:animLvl val="lvl"/>
          <dgm:resizeHandles val="exact"/>
        </dgm:presLayoutVars>
      </dgm:prSet>
      <dgm:spPr/>
    </dgm:pt>
    <dgm:pt modelId="{D1611224-F912-42E5-B120-8894C36793A4}" type="pres">
      <dgm:prSet presAssocID="{F6D038F8-F87D-4F69-AED0-CE6CB7DE350B}" presName="parentLin" presStyleCnt="0"/>
      <dgm:spPr/>
    </dgm:pt>
    <dgm:pt modelId="{7859B453-6284-4B6F-8692-D8940858DBF0}" type="pres">
      <dgm:prSet presAssocID="{F6D038F8-F87D-4F69-AED0-CE6CB7DE350B}" presName="parentLeftMargin" presStyleLbl="node1" presStyleIdx="0" presStyleCnt="5"/>
      <dgm:spPr/>
    </dgm:pt>
    <dgm:pt modelId="{2D77D1C7-65D0-4CDF-942E-B8B19CE822D9}" type="pres">
      <dgm:prSet presAssocID="{F6D038F8-F87D-4F69-AED0-CE6CB7DE350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0622C98-A53E-460F-8AD2-14F4B6BB57A5}" type="pres">
      <dgm:prSet presAssocID="{F6D038F8-F87D-4F69-AED0-CE6CB7DE350B}" presName="negativeSpace" presStyleCnt="0"/>
      <dgm:spPr/>
    </dgm:pt>
    <dgm:pt modelId="{D372028A-D4E7-4537-BD99-FD39D3412DC4}" type="pres">
      <dgm:prSet presAssocID="{F6D038F8-F87D-4F69-AED0-CE6CB7DE350B}" presName="childText" presStyleLbl="conFgAcc1" presStyleIdx="0" presStyleCnt="5">
        <dgm:presLayoutVars>
          <dgm:bulletEnabled val="1"/>
        </dgm:presLayoutVars>
      </dgm:prSet>
      <dgm:spPr/>
    </dgm:pt>
    <dgm:pt modelId="{61BA4A9E-B5BF-4E98-A695-3CE54992ED10}" type="pres">
      <dgm:prSet presAssocID="{67966624-3EC9-4063-9000-8B9F4F9ECF5B}" presName="spaceBetweenRectangles" presStyleCnt="0"/>
      <dgm:spPr/>
    </dgm:pt>
    <dgm:pt modelId="{8F39E887-AD50-4CC9-8AB4-5E83DAD2A7F5}" type="pres">
      <dgm:prSet presAssocID="{ABDFB194-C752-4AE2-A061-609529079AEE}" presName="parentLin" presStyleCnt="0"/>
      <dgm:spPr/>
    </dgm:pt>
    <dgm:pt modelId="{9F5AC009-DADC-49FD-A59D-F0FAF1918AA2}" type="pres">
      <dgm:prSet presAssocID="{ABDFB194-C752-4AE2-A061-609529079AEE}" presName="parentLeftMargin" presStyleLbl="node1" presStyleIdx="0" presStyleCnt="5"/>
      <dgm:spPr/>
    </dgm:pt>
    <dgm:pt modelId="{C518E672-3322-4D09-B63B-ED85AF0B7116}" type="pres">
      <dgm:prSet presAssocID="{ABDFB194-C752-4AE2-A061-609529079AE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E088C92-9AC0-41D0-83D5-D9C5CE97E055}" type="pres">
      <dgm:prSet presAssocID="{ABDFB194-C752-4AE2-A061-609529079AEE}" presName="negativeSpace" presStyleCnt="0"/>
      <dgm:spPr/>
    </dgm:pt>
    <dgm:pt modelId="{BEA0F4AA-F745-45B1-AE50-E1F5C25D56B4}" type="pres">
      <dgm:prSet presAssocID="{ABDFB194-C752-4AE2-A061-609529079AEE}" presName="childText" presStyleLbl="conFgAcc1" presStyleIdx="1" presStyleCnt="5">
        <dgm:presLayoutVars>
          <dgm:bulletEnabled val="1"/>
        </dgm:presLayoutVars>
      </dgm:prSet>
      <dgm:spPr/>
    </dgm:pt>
    <dgm:pt modelId="{5F515032-BA61-47D1-A41C-49F3E1AC88CB}" type="pres">
      <dgm:prSet presAssocID="{C98C4256-7068-4C92-9A91-9AA3F688736D}" presName="spaceBetweenRectangles" presStyleCnt="0"/>
      <dgm:spPr/>
    </dgm:pt>
    <dgm:pt modelId="{9E578D41-D9B7-477E-87EB-D108F3323595}" type="pres">
      <dgm:prSet presAssocID="{44835834-3617-456D-BCB9-EB4AFFB2BD2B}" presName="parentLin" presStyleCnt="0"/>
      <dgm:spPr/>
    </dgm:pt>
    <dgm:pt modelId="{B93C930E-81FF-40B6-87E3-ABD1783D32D2}" type="pres">
      <dgm:prSet presAssocID="{44835834-3617-456D-BCB9-EB4AFFB2BD2B}" presName="parentLeftMargin" presStyleLbl="node1" presStyleIdx="1" presStyleCnt="5"/>
      <dgm:spPr/>
    </dgm:pt>
    <dgm:pt modelId="{6FB50A6D-115C-496B-8F1F-14A1D7DC0FD1}" type="pres">
      <dgm:prSet presAssocID="{44835834-3617-456D-BCB9-EB4AFFB2BD2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A6ADC0C-BCCD-40F1-B9FE-7B291C9C9D9C}" type="pres">
      <dgm:prSet presAssocID="{44835834-3617-456D-BCB9-EB4AFFB2BD2B}" presName="negativeSpace" presStyleCnt="0"/>
      <dgm:spPr/>
    </dgm:pt>
    <dgm:pt modelId="{4A17DADC-80F2-41C7-9F60-52D5871E30C3}" type="pres">
      <dgm:prSet presAssocID="{44835834-3617-456D-BCB9-EB4AFFB2BD2B}" presName="childText" presStyleLbl="conFgAcc1" presStyleIdx="2" presStyleCnt="5">
        <dgm:presLayoutVars>
          <dgm:bulletEnabled val="1"/>
        </dgm:presLayoutVars>
      </dgm:prSet>
      <dgm:spPr/>
    </dgm:pt>
    <dgm:pt modelId="{E625A582-A788-4A38-B04A-84C6DB84716E}" type="pres">
      <dgm:prSet presAssocID="{2C0AEF50-12B6-4865-BED4-52A632C628D2}" presName="spaceBetweenRectangles" presStyleCnt="0"/>
      <dgm:spPr/>
    </dgm:pt>
    <dgm:pt modelId="{005F82A3-0CC4-4C0B-84CB-4B4BC0516CE7}" type="pres">
      <dgm:prSet presAssocID="{8F2B9A32-028A-4E8A-B4C0-6A2660E4A640}" presName="parentLin" presStyleCnt="0"/>
      <dgm:spPr/>
    </dgm:pt>
    <dgm:pt modelId="{D6C9F3D2-4BEC-44A7-87D8-B79A08735F98}" type="pres">
      <dgm:prSet presAssocID="{8F2B9A32-028A-4E8A-B4C0-6A2660E4A640}" presName="parentLeftMargin" presStyleLbl="node1" presStyleIdx="2" presStyleCnt="5"/>
      <dgm:spPr/>
    </dgm:pt>
    <dgm:pt modelId="{35290D5B-BA73-4A5F-B364-9201CEF3F85F}" type="pres">
      <dgm:prSet presAssocID="{8F2B9A32-028A-4E8A-B4C0-6A2660E4A64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4B160D2-D623-4B54-95C3-D2564B288014}" type="pres">
      <dgm:prSet presAssocID="{8F2B9A32-028A-4E8A-B4C0-6A2660E4A640}" presName="negativeSpace" presStyleCnt="0"/>
      <dgm:spPr/>
    </dgm:pt>
    <dgm:pt modelId="{5E28E193-C833-4615-9296-362688FC107A}" type="pres">
      <dgm:prSet presAssocID="{8F2B9A32-028A-4E8A-B4C0-6A2660E4A640}" presName="childText" presStyleLbl="conFgAcc1" presStyleIdx="3" presStyleCnt="5">
        <dgm:presLayoutVars>
          <dgm:bulletEnabled val="1"/>
        </dgm:presLayoutVars>
      </dgm:prSet>
      <dgm:spPr/>
    </dgm:pt>
    <dgm:pt modelId="{3F98D41B-A8D9-4AD1-9691-BBE35B32DD09}" type="pres">
      <dgm:prSet presAssocID="{E5F89324-13A6-4ABC-800E-2BEEE4315C59}" presName="spaceBetweenRectangles" presStyleCnt="0"/>
      <dgm:spPr/>
    </dgm:pt>
    <dgm:pt modelId="{1EEF19E4-D37F-4B41-85E5-5DB047862D35}" type="pres">
      <dgm:prSet presAssocID="{4A2F37CB-BCB4-4621-83E7-BE5DFD03FB87}" presName="parentLin" presStyleCnt="0"/>
      <dgm:spPr/>
    </dgm:pt>
    <dgm:pt modelId="{A9EE3737-536A-49B1-928A-C403998903CC}" type="pres">
      <dgm:prSet presAssocID="{4A2F37CB-BCB4-4621-83E7-BE5DFD03FB87}" presName="parentLeftMargin" presStyleLbl="node1" presStyleIdx="3" presStyleCnt="5"/>
      <dgm:spPr/>
    </dgm:pt>
    <dgm:pt modelId="{72E17BAD-1CDC-467D-9AF4-E8C8CB482601}" type="pres">
      <dgm:prSet presAssocID="{4A2F37CB-BCB4-4621-83E7-BE5DFD03FB8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434F3C8-FD73-432E-B871-DCAD1B62A5F4}" type="pres">
      <dgm:prSet presAssocID="{4A2F37CB-BCB4-4621-83E7-BE5DFD03FB87}" presName="negativeSpace" presStyleCnt="0"/>
      <dgm:spPr/>
    </dgm:pt>
    <dgm:pt modelId="{C8BC156C-A00D-4E6B-A2EC-375FF4F0B741}" type="pres">
      <dgm:prSet presAssocID="{4A2F37CB-BCB4-4621-83E7-BE5DFD03FB8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9586501-ECFC-4A10-8E4C-3B18F8414711}" srcId="{ABDFB194-C752-4AE2-A061-609529079AEE}" destId="{CCE04099-622C-4AB4-AD7D-47037D010263}" srcOrd="0" destOrd="0" parTransId="{305D5E06-46FC-4E94-97DA-B720DC82C9CF}" sibTransId="{12927BA7-52C7-4CA1-8B55-7BC265A35C51}"/>
    <dgm:cxn modelId="{B139E010-9702-4933-ADB4-2A1DB0DE1949}" type="presOf" srcId="{ABDFB194-C752-4AE2-A061-609529079AEE}" destId="{C518E672-3322-4D09-B63B-ED85AF0B7116}" srcOrd="1" destOrd="0" presId="urn:microsoft.com/office/officeart/2005/8/layout/list1"/>
    <dgm:cxn modelId="{E6984116-2A32-41A1-8576-AFAC50B570BE}" type="presOf" srcId="{A4757031-6BE7-4B5B-898E-32AE5CA81872}" destId="{5E28E193-C833-4615-9296-362688FC107A}" srcOrd="0" destOrd="0" presId="urn:microsoft.com/office/officeart/2005/8/layout/list1"/>
    <dgm:cxn modelId="{2026AE1A-61A6-4411-AA38-DDBF6FF26A48}" type="presOf" srcId="{F6D038F8-F87D-4F69-AED0-CE6CB7DE350B}" destId="{7859B453-6284-4B6F-8692-D8940858DBF0}" srcOrd="0" destOrd="0" presId="urn:microsoft.com/office/officeart/2005/8/layout/list1"/>
    <dgm:cxn modelId="{D6E82626-367D-4A4D-905E-B3268AB841CE}" srcId="{F81DABF2-7EEC-45B3-AB62-6CE765F6347D}" destId="{44835834-3617-456D-BCB9-EB4AFFB2BD2B}" srcOrd="2" destOrd="0" parTransId="{4B55E818-8127-4996-A333-555B6F708D06}" sibTransId="{2C0AEF50-12B6-4865-BED4-52A632C628D2}"/>
    <dgm:cxn modelId="{720EC12D-0698-4D98-8829-3062E1F4717B}" srcId="{F6D038F8-F87D-4F69-AED0-CE6CB7DE350B}" destId="{C12482AA-D51C-4084-99FD-051845C89281}" srcOrd="1" destOrd="0" parTransId="{DF71CB5D-45E8-43AA-B114-4EC7C320B4F9}" sibTransId="{EE49F0F7-1954-47B6-BAAF-28C9DD566079}"/>
    <dgm:cxn modelId="{C5967A38-A6D4-4378-8648-E8C82DDC2E53}" srcId="{F6D038F8-F87D-4F69-AED0-CE6CB7DE350B}" destId="{903E7E89-67C2-42F9-9750-C1E5DC19EE46}" srcOrd="2" destOrd="0" parTransId="{7BD2DF08-2A90-43D8-8329-A3BF1CF42925}" sibTransId="{82E73EC4-E964-4368-810E-CCDFB03FA243}"/>
    <dgm:cxn modelId="{2FE80F3A-4078-4842-8EA3-DCA57C528FB2}" srcId="{8F2B9A32-028A-4E8A-B4C0-6A2660E4A640}" destId="{A4757031-6BE7-4B5B-898E-32AE5CA81872}" srcOrd="0" destOrd="0" parTransId="{4B42247E-BF84-4572-A469-ADF739EC3179}" sibTransId="{35A0210E-BE34-4AE2-9A95-C85E2C463ACB}"/>
    <dgm:cxn modelId="{4E7B355D-C22E-45CF-81DA-B86042BE1B50}" type="presOf" srcId="{44835834-3617-456D-BCB9-EB4AFFB2BD2B}" destId="{6FB50A6D-115C-496B-8F1F-14A1D7DC0FD1}" srcOrd="1" destOrd="0" presId="urn:microsoft.com/office/officeart/2005/8/layout/list1"/>
    <dgm:cxn modelId="{50806C5E-CF57-48CB-B529-0B9D1B8A1545}" srcId="{F81DABF2-7EEC-45B3-AB62-6CE765F6347D}" destId="{ABDFB194-C752-4AE2-A061-609529079AEE}" srcOrd="1" destOrd="0" parTransId="{D13B7E4D-A684-46C5-95BA-7D067F1C2E37}" sibTransId="{C98C4256-7068-4C92-9A91-9AA3F688736D}"/>
    <dgm:cxn modelId="{D99AEE5F-E55C-49B2-BB95-D42C77F67A1C}" type="presOf" srcId="{ABDFB194-C752-4AE2-A061-609529079AEE}" destId="{9F5AC009-DADC-49FD-A59D-F0FAF1918AA2}" srcOrd="0" destOrd="0" presId="urn:microsoft.com/office/officeart/2005/8/layout/list1"/>
    <dgm:cxn modelId="{0E4F8C60-697A-49AA-ABE1-3B91D9A63CD8}" type="presOf" srcId="{F6D038F8-F87D-4F69-AED0-CE6CB7DE350B}" destId="{2D77D1C7-65D0-4CDF-942E-B8B19CE822D9}" srcOrd="1" destOrd="0" presId="urn:microsoft.com/office/officeart/2005/8/layout/list1"/>
    <dgm:cxn modelId="{7F7D8141-7254-495C-B06C-EA4AED26788D}" srcId="{F6D038F8-F87D-4F69-AED0-CE6CB7DE350B}" destId="{E27897AC-5D17-4543-9495-6D388FA56ED7}" srcOrd="0" destOrd="0" parTransId="{D4D6D12F-DED6-4FE4-A9E5-7C3F731C50ED}" sibTransId="{EBFA4CD9-9DE6-4529-A940-7BF355418C36}"/>
    <dgm:cxn modelId="{D9F0B46C-C656-4462-94BC-41D2274A8D96}" srcId="{F81DABF2-7EEC-45B3-AB62-6CE765F6347D}" destId="{8F2B9A32-028A-4E8A-B4C0-6A2660E4A640}" srcOrd="3" destOrd="0" parTransId="{C753B7BE-9829-4ABB-8CA1-783C67B20605}" sibTransId="{E5F89324-13A6-4ABC-800E-2BEEE4315C59}"/>
    <dgm:cxn modelId="{81F80756-E8E8-4A49-9E9B-9E721AFF7D21}" type="presOf" srcId="{8F2B9A32-028A-4E8A-B4C0-6A2660E4A640}" destId="{35290D5B-BA73-4A5F-B364-9201CEF3F85F}" srcOrd="1" destOrd="0" presId="urn:microsoft.com/office/officeart/2005/8/layout/list1"/>
    <dgm:cxn modelId="{BACE4F76-BB10-4916-B512-5764DD547643}" type="presOf" srcId="{460BD22B-3E9B-42EC-9B07-57B919BEB154}" destId="{C8BC156C-A00D-4E6B-A2EC-375FF4F0B741}" srcOrd="0" destOrd="0" presId="urn:microsoft.com/office/officeart/2005/8/layout/list1"/>
    <dgm:cxn modelId="{F574D358-5F58-49C4-A0A2-77FABC25D3A6}" type="presOf" srcId="{F81DABF2-7EEC-45B3-AB62-6CE765F6347D}" destId="{373F6C32-75CC-4C60-82F4-54809BE57C29}" srcOrd="0" destOrd="0" presId="urn:microsoft.com/office/officeart/2005/8/layout/list1"/>
    <dgm:cxn modelId="{FD57B17C-C248-4E84-9DC8-8EB3BEAEC637}" type="presOf" srcId="{903E7E89-67C2-42F9-9750-C1E5DC19EE46}" destId="{D372028A-D4E7-4537-BD99-FD39D3412DC4}" srcOrd="0" destOrd="2" presId="urn:microsoft.com/office/officeart/2005/8/layout/list1"/>
    <dgm:cxn modelId="{9884EC8C-EC47-4165-A02C-D8171431FF7C}" srcId="{F81DABF2-7EEC-45B3-AB62-6CE765F6347D}" destId="{F6D038F8-F87D-4F69-AED0-CE6CB7DE350B}" srcOrd="0" destOrd="0" parTransId="{C64701F5-6F9B-47A1-9447-92BAB4052724}" sibTransId="{67966624-3EC9-4063-9000-8B9F4F9ECF5B}"/>
    <dgm:cxn modelId="{5FBE3096-A1B5-474A-98BC-C9E8BA50AEBF}" type="presOf" srcId="{C12482AA-D51C-4084-99FD-051845C89281}" destId="{D372028A-D4E7-4537-BD99-FD39D3412DC4}" srcOrd="0" destOrd="1" presId="urn:microsoft.com/office/officeart/2005/8/layout/list1"/>
    <dgm:cxn modelId="{D2FF349B-A646-4DF4-8926-2DC11FDD801B}" type="presOf" srcId="{44835834-3617-456D-BCB9-EB4AFFB2BD2B}" destId="{B93C930E-81FF-40B6-87E3-ABD1783D32D2}" srcOrd="0" destOrd="0" presId="urn:microsoft.com/office/officeart/2005/8/layout/list1"/>
    <dgm:cxn modelId="{E8C813B1-9827-4FFE-978E-0ACBC6F362B3}" type="presOf" srcId="{4A2F37CB-BCB4-4621-83E7-BE5DFD03FB87}" destId="{A9EE3737-536A-49B1-928A-C403998903CC}" srcOrd="0" destOrd="0" presId="urn:microsoft.com/office/officeart/2005/8/layout/list1"/>
    <dgm:cxn modelId="{8B9B00CA-EFE7-4F6E-B3E9-CBFB8CCFFBE8}" srcId="{44835834-3617-456D-BCB9-EB4AFFB2BD2B}" destId="{F7B87AE0-BBAF-4C05-88F2-4CBB1DD4AB27}" srcOrd="0" destOrd="0" parTransId="{AEBB0D2F-9A8E-439E-9967-462D9D44346D}" sibTransId="{F4DE9558-AF12-4636-A779-04637C06077E}"/>
    <dgm:cxn modelId="{89E66DD9-5549-4023-A7BB-7DF8838BF180}" type="presOf" srcId="{F7B87AE0-BBAF-4C05-88F2-4CBB1DD4AB27}" destId="{4A17DADC-80F2-41C7-9F60-52D5871E30C3}" srcOrd="0" destOrd="0" presId="urn:microsoft.com/office/officeart/2005/8/layout/list1"/>
    <dgm:cxn modelId="{4AB58BD9-CD49-48CD-8607-2FD2A2F57251}" type="presOf" srcId="{8F2B9A32-028A-4E8A-B4C0-6A2660E4A640}" destId="{D6C9F3D2-4BEC-44A7-87D8-B79A08735F98}" srcOrd="0" destOrd="0" presId="urn:microsoft.com/office/officeart/2005/8/layout/list1"/>
    <dgm:cxn modelId="{AF7BC7E7-885B-43DF-ACAD-C9587B83D328}" srcId="{4A2F37CB-BCB4-4621-83E7-BE5DFD03FB87}" destId="{460BD22B-3E9B-42EC-9B07-57B919BEB154}" srcOrd="0" destOrd="0" parTransId="{38407359-1C66-44A9-B8AF-3F9A2F649CC7}" sibTransId="{FDD32F80-97BF-42C0-B45B-C62BAF44D9DD}"/>
    <dgm:cxn modelId="{4324E0E7-7C4B-4050-A75B-D024BF2CEABB}" type="presOf" srcId="{4A2F37CB-BCB4-4621-83E7-BE5DFD03FB87}" destId="{72E17BAD-1CDC-467D-9AF4-E8C8CB482601}" srcOrd="1" destOrd="0" presId="urn:microsoft.com/office/officeart/2005/8/layout/list1"/>
    <dgm:cxn modelId="{ED7AC4E9-85AE-4D0B-B952-8971CF2AAB06}" type="presOf" srcId="{E27897AC-5D17-4543-9495-6D388FA56ED7}" destId="{D372028A-D4E7-4537-BD99-FD39D3412DC4}" srcOrd="0" destOrd="0" presId="urn:microsoft.com/office/officeart/2005/8/layout/list1"/>
    <dgm:cxn modelId="{FC6468F0-7489-403C-87E3-5463A4C369D4}" type="presOf" srcId="{CCE04099-622C-4AB4-AD7D-47037D010263}" destId="{BEA0F4AA-F745-45B1-AE50-E1F5C25D56B4}" srcOrd="0" destOrd="0" presId="urn:microsoft.com/office/officeart/2005/8/layout/list1"/>
    <dgm:cxn modelId="{5ECFC1F5-7989-4497-937A-52F5EFF99D59}" srcId="{F81DABF2-7EEC-45B3-AB62-6CE765F6347D}" destId="{4A2F37CB-BCB4-4621-83E7-BE5DFD03FB87}" srcOrd="4" destOrd="0" parTransId="{ACCE5C39-4138-4ED1-87B6-F3C3751E1625}" sibTransId="{7A543C03-1731-4598-AC85-277185248324}"/>
    <dgm:cxn modelId="{FA0AD207-D889-45DE-8134-5D4CE3BB15C1}" type="presParOf" srcId="{373F6C32-75CC-4C60-82F4-54809BE57C29}" destId="{D1611224-F912-42E5-B120-8894C36793A4}" srcOrd="0" destOrd="0" presId="urn:microsoft.com/office/officeart/2005/8/layout/list1"/>
    <dgm:cxn modelId="{0DC673EF-0D5C-4F65-B1D3-689971D728DE}" type="presParOf" srcId="{D1611224-F912-42E5-B120-8894C36793A4}" destId="{7859B453-6284-4B6F-8692-D8940858DBF0}" srcOrd="0" destOrd="0" presId="urn:microsoft.com/office/officeart/2005/8/layout/list1"/>
    <dgm:cxn modelId="{B09FF581-5291-47B3-9A1F-6FAD25710F43}" type="presParOf" srcId="{D1611224-F912-42E5-B120-8894C36793A4}" destId="{2D77D1C7-65D0-4CDF-942E-B8B19CE822D9}" srcOrd="1" destOrd="0" presId="urn:microsoft.com/office/officeart/2005/8/layout/list1"/>
    <dgm:cxn modelId="{3F6806D2-FECE-46E6-8339-FC62FA5CA707}" type="presParOf" srcId="{373F6C32-75CC-4C60-82F4-54809BE57C29}" destId="{A0622C98-A53E-460F-8AD2-14F4B6BB57A5}" srcOrd="1" destOrd="0" presId="urn:microsoft.com/office/officeart/2005/8/layout/list1"/>
    <dgm:cxn modelId="{56D5402A-CCC6-4870-9DF4-009EF07EE62F}" type="presParOf" srcId="{373F6C32-75CC-4C60-82F4-54809BE57C29}" destId="{D372028A-D4E7-4537-BD99-FD39D3412DC4}" srcOrd="2" destOrd="0" presId="urn:microsoft.com/office/officeart/2005/8/layout/list1"/>
    <dgm:cxn modelId="{0B25862D-7BCC-47FE-92B8-DB807F0866A6}" type="presParOf" srcId="{373F6C32-75CC-4C60-82F4-54809BE57C29}" destId="{61BA4A9E-B5BF-4E98-A695-3CE54992ED10}" srcOrd="3" destOrd="0" presId="urn:microsoft.com/office/officeart/2005/8/layout/list1"/>
    <dgm:cxn modelId="{87913E33-4DA5-4788-860B-53799829B8A8}" type="presParOf" srcId="{373F6C32-75CC-4C60-82F4-54809BE57C29}" destId="{8F39E887-AD50-4CC9-8AB4-5E83DAD2A7F5}" srcOrd="4" destOrd="0" presId="urn:microsoft.com/office/officeart/2005/8/layout/list1"/>
    <dgm:cxn modelId="{3495DC48-9097-449D-AABA-5688E3BD8DBB}" type="presParOf" srcId="{8F39E887-AD50-4CC9-8AB4-5E83DAD2A7F5}" destId="{9F5AC009-DADC-49FD-A59D-F0FAF1918AA2}" srcOrd="0" destOrd="0" presId="urn:microsoft.com/office/officeart/2005/8/layout/list1"/>
    <dgm:cxn modelId="{624DAA73-E435-4F52-9BC1-2CF7FDF6C841}" type="presParOf" srcId="{8F39E887-AD50-4CC9-8AB4-5E83DAD2A7F5}" destId="{C518E672-3322-4D09-B63B-ED85AF0B7116}" srcOrd="1" destOrd="0" presId="urn:microsoft.com/office/officeart/2005/8/layout/list1"/>
    <dgm:cxn modelId="{5E33B38B-FBE6-44D6-9B22-8BC8C295A154}" type="presParOf" srcId="{373F6C32-75CC-4C60-82F4-54809BE57C29}" destId="{0E088C92-9AC0-41D0-83D5-D9C5CE97E055}" srcOrd="5" destOrd="0" presId="urn:microsoft.com/office/officeart/2005/8/layout/list1"/>
    <dgm:cxn modelId="{4A699BB3-4236-42BC-89D5-9EC20D298F1D}" type="presParOf" srcId="{373F6C32-75CC-4C60-82F4-54809BE57C29}" destId="{BEA0F4AA-F745-45B1-AE50-E1F5C25D56B4}" srcOrd="6" destOrd="0" presId="urn:microsoft.com/office/officeart/2005/8/layout/list1"/>
    <dgm:cxn modelId="{5E308367-D4AC-47AB-B8AD-EAD167A2E0A1}" type="presParOf" srcId="{373F6C32-75CC-4C60-82F4-54809BE57C29}" destId="{5F515032-BA61-47D1-A41C-49F3E1AC88CB}" srcOrd="7" destOrd="0" presId="urn:microsoft.com/office/officeart/2005/8/layout/list1"/>
    <dgm:cxn modelId="{358F1B26-B35B-4D6F-96F5-C917B700B17F}" type="presParOf" srcId="{373F6C32-75CC-4C60-82F4-54809BE57C29}" destId="{9E578D41-D9B7-477E-87EB-D108F3323595}" srcOrd="8" destOrd="0" presId="urn:microsoft.com/office/officeart/2005/8/layout/list1"/>
    <dgm:cxn modelId="{7E994724-1715-4913-984B-7A520CCAEEA6}" type="presParOf" srcId="{9E578D41-D9B7-477E-87EB-D108F3323595}" destId="{B93C930E-81FF-40B6-87E3-ABD1783D32D2}" srcOrd="0" destOrd="0" presId="urn:microsoft.com/office/officeart/2005/8/layout/list1"/>
    <dgm:cxn modelId="{F9219277-BA7F-4EAD-A271-CC7183BBB72D}" type="presParOf" srcId="{9E578D41-D9B7-477E-87EB-D108F3323595}" destId="{6FB50A6D-115C-496B-8F1F-14A1D7DC0FD1}" srcOrd="1" destOrd="0" presId="urn:microsoft.com/office/officeart/2005/8/layout/list1"/>
    <dgm:cxn modelId="{98540ECA-AB12-4A4E-BC4E-BD3CE7D9EC49}" type="presParOf" srcId="{373F6C32-75CC-4C60-82F4-54809BE57C29}" destId="{CA6ADC0C-BCCD-40F1-B9FE-7B291C9C9D9C}" srcOrd="9" destOrd="0" presId="urn:microsoft.com/office/officeart/2005/8/layout/list1"/>
    <dgm:cxn modelId="{5AA16CDD-5FC2-460B-996C-1A1EA9F70462}" type="presParOf" srcId="{373F6C32-75CC-4C60-82F4-54809BE57C29}" destId="{4A17DADC-80F2-41C7-9F60-52D5871E30C3}" srcOrd="10" destOrd="0" presId="urn:microsoft.com/office/officeart/2005/8/layout/list1"/>
    <dgm:cxn modelId="{B0DB3898-B834-43B0-8219-AA936F522BF8}" type="presParOf" srcId="{373F6C32-75CC-4C60-82F4-54809BE57C29}" destId="{E625A582-A788-4A38-B04A-84C6DB84716E}" srcOrd="11" destOrd="0" presId="urn:microsoft.com/office/officeart/2005/8/layout/list1"/>
    <dgm:cxn modelId="{C6772C8A-C7A1-4DD3-8FA9-357294553A1F}" type="presParOf" srcId="{373F6C32-75CC-4C60-82F4-54809BE57C29}" destId="{005F82A3-0CC4-4C0B-84CB-4B4BC0516CE7}" srcOrd="12" destOrd="0" presId="urn:microsoft.com/office/officeart/2005/8/layout/list1"/>
    <dgm:cxn modelId="{877902B0-F96E-4532-AFF6-C87C62351170}" type="presParOf" srcId="{005F82A3-0CC4-4C0B-84CB-4B4BC0516CE7}" destId="{D6C9F3D2-4BEC-44A7-87D8-B79A08735F98}" srcOrd="0" destOrd="0" presId="urn:microsoft.com/office/officeart/2005/8/layout/list1"/>
    <dgm:cxn modelId="{656BB6D8-239F-497E-98CF-A496C14720A8}" type="presParOf" srcId="{005F82A3-0CC4-4C0B-84CB-4B4BC0516CE7}" destId="{35290D5B-BA73-4A5F-B364-9201CEF3F85F}" srcOrd="1" destOrd="0" presId="urn:microsoft.com/office/officeart/2005/8/layout/list1"/>
    <dgm:cxn modelId="{AC2DA1B6-453B-4041-A19B-82022F5F311A}" type="presParOf" srcId="{373F6C32-75CC-4C60-82F4-54809BE57C29}" destId="{94B160D2-D623-4B54-95C3-D2564B288014}" srcOrd="13" destOrd="0" presId="urn:microsoft.com/office/officeart/2005/8/layout/list1"/>
    <dgm:cxn modelId="{CFEA748B-4F19-4CE9-9390-94E84613AEE2}" type="presParOf" srcId="{373F6C32-75CC-4C60-82F4-54809BE57C29}" destId="{5E28E193-C833-4615-9296-362688FC107A}" srcOrd="14" destOrd="0" presId="urn:microsoft.com/office/officeart/2005/8/layout/list1"/>
    <dgm:cxn modelId="{85A4DA18-1216-4633-A8FE-8BBDFDF24F1D}" type="presParOf" srcId="{373F6C32-75CC-4C60-82F4-54809BE57C29}" destId="{3F98D41B-A8D9-4AD1-9691-BBE35B32DD09}" srcOrd="15" destOrd="0" presId="urn:microsoft.com/office/officeart/2005/8/layout/list1"/>
    <dgm:cxn modelId="{98A308FA-9D1E-4C8B-AA50-AC430FA0588A}" type="presParOf" srcId="{373F6C32-75CC-4C60-82F4-54809BE57C29}" destId="{1EEF19E4-D37F-4B41-85E5-5DB047862D35}" srcOrd="16" destOrd="0" presId="urn:microsoft.com/office/officeart/2005/8/layout/list1"/>
    <dgm:cxn modelId="{6326BFE4-A78F-4BC9-9211-07AD554AF424}" type="presParOf" srcId="{1EEF19E4-D37F-4B41-85E5-5DB047862D35}" destId="{A9EE3737-536A-49B1-928A-C403998903CC}" srcOrd="0" destOrd="0" presId="urn:microsoft.com/office/officeart/2005/8/layout/list1"/>
    <dgm:cxn modelId="{1AA50D70-65B7-4D2A-939B-104A21E76AB5}" type="presParOf" srcId="{1EEF19E4-D37F-4B41-85E5-5DB047862D35}" destId="{72E17BAD-1CDC-467D-9AF4-E8C8CB482601}" srcOrd="1" destOrd="0" presId="urn:microsoft.com/office/officeart/2005/8/layout/list1"/>
    <dgm:cxn modelId="{16D46B85-14B0-428B-9CD7-509334DDA4FF}" type="presParOf" srcId="{373F6C32-75CC-4C60-82F4-54809BE57C29}" destId="{1434F3C8-FD73-432E-B871-DCAD1B62A5F4}" srcOrd="17" destOrd="0" presId="urn:microsoft.com/office/officeart/2005/8/layout/list1"/>
    <dgm:cxn modelId="{7B84CD47-0D8F-420F-94E6-DEFCA53CD7C0}" type="presParOf" srcId="{373F6C32-75CC-4C60-82F4-54809BE57C29}" destId="{C8BC156C-A00D-4E6B-A2EC-375FF4F0B74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526C8C-1253-4F8E-8ECA-7D141F6104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1_2" csCatId="accent1" phldr="1"/>
      <dgm:spPr/>
      <dgm:t>
        <a:bodyPr/>
        <a:lstStyle/>
        <a:p>
          <a:endParaRPr lang="en-US"/>
        </a:p>
      </dgm:t>
    </dgm:pt>
    <dgm:pt modelId="{088D45EF-4C97-4FC0-9A44-333E665A9E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Store Asset's information in the Database.</a:t>
          </a:r>
        </a:p>
      </dgm:t>
    </dgm:pt>
    <dgm:pt modelId="{AE539A80-39D1-4585-BC42-DD0D3A5D73DA}" type="parTrans" cxnId="{E0496087-F6B8-4215-B17B-FFE83076CDE8}">
      <dgm:prSet/>
      <dgm:spPr/>
      <dgm:t>
        <a:bodyPr/>
        <a:lstStyle/>
        <a:p>
          <a:endParaRPr lang="en-US"/>
        </a:p>
      </dgm:t>
    </dgm:pt>
    <dgm:pt modelId="{7831EE8A-C4D9-4574-8329-30779E7B6935}" type="sibTrans" cxnId="{E0496087-F6B8-4215-B17B-FFE83076CDE8}">
      <dgm:prSet/>
      <dgm:spPr/>
      <dgm:t>
        <a:bodyPr/>
        <a:lstStyle/>
        <a:p>
          <a:endParaRPr lang="en-US"/>
        </a:p>
      </dgm:t>
    </dgm:pt>
    <dgm:pt modelId="{AF854C18-88F5-4CD6-B302-7BC0C12AB2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Integration of smart contracts with security validation teams for data validation.</a:t>
          </a:r>
        </a:p>
      </dgm:t>
    </dgm:pt>
    <dgm:pt modelId="{0030574F-00C1-4BC2-825D-9E4464071D7E}" type="parTrans" cxnId="{51109F41-EC01-491C-A98C-571B79BE465A}">
      <dgm:prSet/>
      <dgm:spPr/>
      <dgm:t>
        <a:bodyPr/>
        <a:lstStyle/>
        <a:p>
          <a:endParaRPr lang="en-US"/>
        </a:p>
      </dgm:t>
    </dgm:pt>
    <dgm:pt modelId="{6F982162-8B8F-422F-BBA0-3FE1415EAEA3}" type="sibTrans" cxnId="{51109F41-EC01-491C-A98C-571B79BE465A}">
      <dgm:prSet/>
      <dgm:spPr/>
      <dgm:t>
        <a:bodyPr/>
        <a:lstStyle/>
        <a:p>
          <a:endParaRPr lang="en-US"/>
        </a:p>
      </dgm:t>
    </dgm:pt>
    <dgm:pt modelId="{2611B319-D532-424C-927E-422E869BDA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Creating end - to - end flow can help in testing the application.</a:t>
          </a:r>
        </a:p>
      </dgm:t>
    </dgm:pt>
    <dgm:pt modelId="{2A38054A-0A55-42F1-A059-2C3B664F8530}" type="parTrans" cxnId="{BFBA1B65-1006-44A2-A8C2-F15207B0C0D3}">
      <dgm:prSet/>
      <dgm:spPr/>
      <dgm:t>
        <a:bodyPr/>
        <a:lstStyle/>
        <a:p>
          <a:endParaRPr lang="en-US"/>
        </a:p>
      </dgm:t>
    </dgm:pt>
    <dgm:pt modelId="{7E2270E5-E62B-4632-830F-A884CC4DA8EF}" type="sibTrans" cxnId="{BFBA1B65-1006-44A2-A8C2-F15207B0C0D3}">
      <dgm:prSet/>
      <dgm:spPr/>
      <dgm:t>
        <a:bodyPr/>
        <a:lstStyle/>
        <a:p>
          <a:endParaRPr lang="en-US"/>
        </a:p>
      </dgm:t>
    </dgm:pt>
    <dgm:pt modelId="{DE49F881-906D-4A77-AF53-5089A7B972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Applications for other consortium applications may also be implemented if components can be refactored in a general way.</a:t>
          </a:r>
        </a:p>
      </dgm:t>
    </dgm:pt>
    <dgm:pt modelId="{1CDC5CD7-E0F4-4AFB-B65A-58B5F8657C99}" type="parTrans" cxnId="{06D505CF-8881-4BF7-B2FC-DC6ECDF739F3}">
      <dgm:prSet/>
      <dgm:spPr/>
      <dgm:t>
        <a:bodyPr/>
        <a:lstStyle/>
        <a:p>
          <a:endParaRPr lang="en-US"/>
        </a:p>
      </dgm:t>
    </dgm:pt>
    <dgm:pt modelId="{7D0C26E9-EB13-4D18-A893-E39FAB90829E}" type="sibTrans" cxnId="{06D505CF-8881-4BF7-B2FC-DC6ECDF739F3}">
      <dgm:prSet/>
      <dgm:spPr/>
      <dgm:t>
        <a:bodyPr/>
        <a:lstStyle/>
        <a:p>
          <a:endParaRPr lang="en-US"/>
        </a:p>
      </dgm:t>
    </dgm:pt>
    <dgm:pt modelId="{76975705-C522-47B5-A149-60D333B49294}" type="pres">
      <dgm:prSet presAssocID="{5E526C8C-1253-4F8E-8ECA-7D141F610493}" presName="root" presStyleCnt="0">
        <dgm:presLayoutVars>
          <dgm:dir/>
          <dgm:resizeHandles val="exact"/>
        </dgm:presLayoutVars>
      </dgm:prSet>
      <dgm:spPr/>
    </dgm:pt>
    <dgm:pt modelId="{95886182-A3B5-4587-8A53-21CC7CEBA846}" type="pres">
      <dgm:prSet presAssocID="{088D45EF-4C97-4FC0-9A44-333E665A9E8A}" presName="compNode" presStyleCnt="0"/>
      <dgm:spPr/>
    </dgm:pt>
    <dgm:pt modelId="{BE5E69A1-2D9C-46C5-B0E4-E2BA0888BCED}" type="pres">
      <dgm:prSet presAssocID="{088D45EF-4C97-4FC0-9A44-333E665A9E8A}" presName="bgRect" presStyleLbl="bgShp" presStyleIdx="0" presStyleCnt="4"/>
      <dgm:spPr/>
    </dgm:pt>
    <dgm:pt modelId="{21115B6C-6826-4F3C-B929-B94D4CE0553C}" type="pres">
      <dgm:prSet presAssocID="{088D45EF-4C97-4FC0-9A44-333E665A9E8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6F8A548-8F50-4C3D-B1DF-45BD14AA02B0}" type="pres">
      <dgm:prSet presAssocID="{088D45EF-4C97-4FC0-9A44-333E665A9E8A}" presName="spaceRect" presStyleCnt="0"/>
      <dgm:spPr/>
    </dgm:pt>
    <dgm:pt modelId="{8A63E1C8-F05B-469C-90BB-A75136FCA25C}" type="pres">
      <dgm:prSet presAssocID="{088D45EF-4C97-4FC0-9A44-333E665A9E8A}" presName="parTx" presStyleLbl="revTx" presStyleIdx="0" presStyleCnt="4">
        <dgm:presLayoutVars>
          <dgm:chMax val="0"/>
          <dgm:chPref val="0"/>
        </dgm:presLayoutVars>
      </dgm:prSet>
      <dgm:spPr/>
    </dgm:pt>
    <dgm:pt modelId="{478F8E95-5BA2-4A10-98DA-870DEA1797F7}" type="pres">
      <dgm:prSet presAssocID="{7831EE8A-C4D9-4574-8329-30779E7B6935}" presName="sibTrans" presStyleCnt="0"/>
      <dgm:spPr/>
    </dgm:pt>
    <dgm:pt modelId="{ED19FF91-7C49-43C7-8358-25FDCC9819C9}" type="pres">
      <dgm:prSet presAssocID="{AF854C18-88F5-4CD6-B302-7BC0C12AB20A}" presName="compNode" presStyleCnt="0"/>
      <dgm:spPr/>
    </dgm:pt>
    <dgm:pt modelId="{C6F0EB0B-B2F2-480B-B776-B242CFE6402E}" type="pres">
      <dgm:prSet presAssocID="{AF854C18-88F5-4CD6-B302-7BC0C12AB20A}" presName="bgRect" presStyleLbl="bgShp" presStyleIdx="1" presStyleCnt="4"/>
      <dgm:spPr/>
    </dgm:pt>
    <dgm:pt modelId="{5518D4E2-3F18-4CFC-8740-6813166BC559}" type="pres">
      <dgm:prSet presAssocID="{AF854C18-88F5-4CD6-B302-7BC0C12AB2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32B0107-D396-4971-BA99-1A8123C361BD}" type="pres">
      <dgm:prSet presAssocID="{AF854C18-88F5-4CD6-B302-7BC0C12AB20A}" presName="spaceRect" presStyleCnt="0"/>
      <dgm:spPr/>
    </dgm:pt>
    <dgm:pt modelId="{76CDF54D-9616-4EBD-B521-7858A22A509A}" type="pres">
      <dgm:prSet presAssocID="{AF854C18-88F5-4CD6-B302-7BC0C12AB20A}" presName="parTx" presStyleLbl="revTx" presStyleIdx="1" presStyleCnt="4">
        <dgm:presLayoutVars>
          <dgm:chMax val="0"/>
          <dgm:chPref val="0"/>
        </dgm:presLayoutVars>
      </dgm:prSet>
      <dgm:spPr/>
    </dgm:pt>
    <dgm:pt modelId="{364B42AE-895E-4437-A9D5-B8FDB3AE355A}" type="pres">
      <dgm:prSet presAssocID="{6F982162-8B8F-422F-BBA0-3FE1415EAEA3}" presName="sibTrans" presStyleCnt="0"/>
      <dgm:spPr/>
    </dgm:pt>
    <dgm:pt modelId="{941FDA72-4972-4094-95D3-BB16F0FBD3DB}" type="pres">
      <dgm:prSet presAssocID="{2611B319-D532-424C-927E-422E869BDA64}" presName="compNode" presStyleCnt="0"/>
      <dgm:spPr/>
    </dgm:pt>
    <dgm:pt modelId="{273510AA-0E86-4F94-A015-2F9B0C01E401}" type="pres">
      <dgm:prSet presAssocID="{2611B319-D532-424C-927E-422E869BDA64}" presName="bgRect" presStyleLbl="bgShp" presStyleIdx="2" presStyleCnt="4"/>
      <dgm:spPr/>
    </dgm:pt>
    <dgm:pt modelId="{4C988A32-7E14-4643-8321-C7907C257C15}" type="pres">
      <dgm:prSet presAssocID="{2611B319-D532-424C-927E-422E869BDA6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EA9BCF4-1786-4F0E-B2A0-8EB8CDAE060D}" type="pres">
      <dgm:prSet presAssocID="{2611B319-D532-424C-927E-422E869BDA64}" presName="spaceRect" presStyleCnt="0"/>
      <dgm:spPr/>
    </dgm:pt>
    <dgm:pt modelId="{A1E21766-E4FD-457F-8BA7-6291A9B90939}" type="pres">
      <dgm:prSet presAssocID="{2611B319-D532-424C-927E-422E869BDA64}" presName="parTx" presStyleLbl="revTx" presStyleIdx="2" presStyleCnt="4">
        <dgm:presLayoutVars>
          <dgm:chMax val="0"/>
          <dgm:chPref val="0"/>
        </dgm:presLayoutVars>
      </dgm:prSet>
      <dgm:spPr/>
    </dgm:pt>
    <dgm:pt modelId="{E840DFD6-E0DD-46A3-B8E6-54865864C8F8}" type="pres">
      <dgm:prSet presAssocID="{7E2270E5-E62B-4632-830F-A884CC4DA8EF}" presName="sibTrans" presStyleCnt="0"/>
      <dgm:spPr/>
    </dgm:pt>
    <dgm:pt modelId="{C11D4DE8-8A23-40D7-974C-B0DE0B8FBA95}" type="pres">
      <dgm:prSet presAssocID="{DE49F881-906D-4A77-AF53-5089A7B972EE}" presName="compNode" presStyleCnt="0"/>
      <dgm:spPr/>
    </dgm:pt>
    <dgm:pt modelId="{08139BD3-437E-406D-AE03-19B968DD6E52}" type="pres">
      <dgm:prSet presAssocID="{DE49F881-906D-4A77-AF53-5089A7B972EE}" presName="bgRect" presStyleLbl="bgShp" presStyleIdx="3" presStyleCnt="4"/>
      <dgm:spPr/>
    </dgm:pt>
    <dgm:pt modelId="{00347E1D-C643-457A-9141-024BEF175B0C}" type="pres">
      <dgm:prSet presAssocID="{DE49F881-906D-4A77-AF53-5089A7B972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FB5FE8C2-79C7-4956-A924-2BD445177171}" type="pres">
      <dgm:prSet presAssocID="{DE49F881-906D-4A77-AF53-5089A7B972EE}" presName="spaceRect" presStyleCnt="0"/>
      <dgm:spPr/>
    </dgm:pt>
    <dgm:pt modelId="{BA1B38C4-607E-4534-9B74-9CBC207C8512}" type="pres">
      <dgm:prSet presAssocID="{DE49F881-906D-4A77-AF53-5089A7B972E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8ADFF40-2ECC-40E7-B03B-B4F487DB3ADD}" type="presOf" srcId="{5E526C8C-1253-4F8E-8ECA-7D141F610493}" destId="{76975705-C522-47B5-A149-60D333B49294}" srcOrd="0" destOrd="0" presId="urn:microsoft.com/office/officeart/2018/2/layout/IconVerticalSolidList"/>
    <dgm:cxn modelId="{51109F41-EC01-491C-A98C-571B79BE465A}" srcId="{5E526C8C-1253-4F8E-8ECA-7D141F610493}" destId="{AF854C18-88F5-4CD6-B302-7BC0C12AB20A}" srcOrd="1" destOrd="0" parTransId="{0030574F-00C1-4BC2-825D-9E4464071D7E}" sibTransId="{6F982162-8B8F-422F-BBA0-3FE1415EAEA3}"/>
    <dgm:cxn modelId="{BFBA1B65-1006-44A2-A8C2-F15207B0C0D3}" srcId="{5E526C8C-1253-4F8E-8ECA-7D141F610493}" destId="{2611B319-D532-424C-927E-422E869BDA64}" srcOrd="2" destOrd="0" parTransId="{2A38054A-0A55-42F1-A059-2C3B664F8530}" sibTransId="{7E2270E5-E62B-4632-830F-A884CC4DA8EF}"/>
    <dgm:cxn modelId="{2BAA134C-BD3E-4DF0-840C-FEE2B38AE608}" type="presOf" srcId="{DE49F881-906D-4A77-AF53-5089A7B972EE}" destId="{BA1B38C4-607E-4534-9B74-9CBC207C8512}" srcOrd="0" destOrd="0" presId="urn:microsoft.com/office/officeart/2018/2/layout/IconVerticalSolidList"/>
    <dgm:cxn modelId="{E0496087-F6B8-4215-B17B-FFE83076CDE8}" srcId="{5E526C8C-1253-4F8E-8ECA-7D141F610493}" destId="{088D45EF-4C97-4FC0-9A44-333E665A9E8A}" srcOrd="0" destOrd="0" parTransId="{AE539A80-39D1-4585-BC42-DD0D3A5D73DA}" sibTransId="{7831EE8A-C4D9-4574-8329-30779E7B6935}"/>
    <dgm:cxn modelId="{ED9DFFB9-6C78-4512-84D7-BFD8B04D56FD}" type="presOf" srcId="{AF854C18-88F5-4CD6-B302-7BC0C12AB20A}" destId="{76CDF54D-9616-4EBD-B521-7858A22A509A}" srcOrd="0" destOrd="0" presId="urn:microsoft.com/office/officeart/2018/2/layout/IconVerticalSolidList"/>
    <dgm:cxn modelId="{06D505CF-8881-4BF7-B2FC-DC6ECDF739F3}" srcId="{5E526C8C-1253-4F8E-8ECA-7D141F610493}" destId="{DE49F881-906D-4A77-AF53-5089A7B972EE}" srcOrd="3" destOrd="0" parTransId="{1CDC5CD7-E0F4-4AFB-B65A-58B5F8657C99}" sibTransId="{7D0C26E9-EB13-4D18-A893-E39FAB90829E}"/>
    <dgm:cxn modelId="{85731ADB-2EA5-4643-9ADC-E0CDCBF8F116}" type="presOf" srcId="{088D45EF-4C97-4FC0-9A44-333E665A9E8A}" destId="{8A63E1C8-F05B-469C-90BB-A75136FCA25C}" srcOrd="0" destOrd="0" presId="urn:microsoft.com/office/officeart/2018/2/layout/IconVerticalSolidList"/>
    <dgm:cxn modelId="{C0801AE8-A207-4D8C-9D38-F059256ECF18}" type="presOf" srcId="{2611B319-D532-424C-927E-422E869BDA64}" destId="{A1E21766-E4FD-457F-8BA7-6291A9B90939}" srcOrd="0" destOrd="0" presId="urn:microsoft.com/office/officeart/2018/2/layout/IconVerticalSolidList"/>
    <dgm:cxn modelId="{B17B2B6E-80DD-4C8E-A238-42FD55A2BE92}" type="presParOf" srcId="{76975705-C522-47B5-A149-60D333B49294}" destId="{95886182-A3B5-4587-8A53-21CC7CEBA846}" srcOrd="0" destOrd="0" presId="urn:microsoft.com/office/officeart/2018/2/layout/IconVerticalSolidList"/>
    <dgm:cxn modelId="{F1C6CCD1-2602-4B5B-8FAD-5D4B6312AD64}" type="presParOf" srcId="{95886182-A3B5-4587-8A53-21CC7CEBA846}" destId="{BE5E69A1-2D9C-46C5-B0E4-E2BA0888BCED}" srcOrd="0" destOrd="0" presId="urn:microsoft.com/office/officeart/2018/2/layout/IconVerticalSolidList"/>
    <dgm:cxn modelId="{78F28AD5-3E3C-425D-9762-40E4A397DA90}" type="presParOf" srcId="{95886182-A3B5-4587-8A53-21CC7CEBA846}" destId="{21115B6C-6826-4F3C-B929-B94D4CE0553C}" srcOrd="1" destOrd="0" presId="urn:microsoft.com/office/officeart/2018/2/layout/IconVerticalSolidList"/>
    <dgm:cxn modelId="{77122423-8230-42BE-90B3-DDCE3286D98D}" type="presParOf" srcId="{95886182-A3B5-4587-8A53-21CC7CEBA846}" destId="{F6F8A548-8F50-4C3D-B1DF-45BD14AA02B0}" srcOrd="2" destOrd="0" presId="urn:microsoft.com/office/officeart/2018/2/layout/IconVerticalSolidList"/>
    <dgm:cxn modelId="{98808E84-AF65-46AB-BCFD-3162AADDF8CA}" type="presParOf" srcId="{95886182-A3B5-4587-8A53-21CC7CEBA846}" destId="{8A63E1C8-F05B-469C-90BB-A75136FCA25C}" srcOrd="3" destOrd="0" presId="urn:microsoft.com/office/officeart/2018/2/layout/IconVerticalSolidList"/>
    <dgm:cxn modelId="{73E3B8FF-9943-4712-8C84-366F280F32D1}" type="presParOf" srcId="{76975705-C522-47B5-A149-60D333B49294}" destId="{478F8E95-5BA2-4A10-98DA-870DEA1797F7}" srcOrd="1" destOrd="0" presId="urn:microsoft.com/office/officeart/2018/2/layout/IconVerticalSolidList"/>
    <dgm:cxn modelId="{0840A565-6EE2-4421-BA18-F047B0F5046A}" type="presParOf" srcId="{76975705-C522-47B5-A149-60D333B49294}" destId="{ED19FF91-7C49-43C7-8358-25FDCC9819C9}" srcOrd="2" destOrd="0" presId="urn:microsoft.com/office/officeart/2018/2/layout/IconVerticalSolidList"/>
    <dgm:cxn modelId="{CF6375C1-8804-44AC-8B26-1A4961594C59}" type="presParOf" srcId="{ED19FF91-7C49-43C7-8358-25FDCC9819C9}" destId="{C6F0EB0B-B2F2-480B-B776-B242CFE6402E}" srcOrd="0" destOrd="0" presId="urn:microsoft.com/office/officeart/2018/2/layout/IconVerticalSolidList"/>
    <dgm:cxn modelId="{4E2FDFBA-0805-42EC-AC0E-4179FE9A4F49}" type="presParOf" srcId="{ED19FF91-7C49-43C7-8358-25FDCC9819C9}" destId="{5518D4E2-3F18-4CFC-8740-6813166BC559}" srcOrd="1" destOrd="0" presId="urn:microsoft.com/office/officeart/2018/2/layout/IconVerticalSolidList"/>
    <dgm:cxn modelId="{BBAF4A28-91A0-449F-BA77-4BAC75E1EA4A}" type="presParOf" srcId="{ED19FF91-7C49-43C7-8358-25FDCC9819C9}" destId="{332B0107-D396-4971-BA99-1A8123C361BD}" srcOrd="2" destOrd="0" presId="urn:microsoft.com/office/officeart/2018/2/layout/IconVerticalSolidList"/>
    <dgm:cxn modelId="{0BCF30D7-3A50-49D6-9D90-314836AD4A9C}" type="presParOf" srcId="{ED19FF91-7C49-43C7-8358-25FDCC9819C9}" destId="{76CDF54D-9616-4EBD-B521-7858A22A509A}" srcOrd="3" destOrd="0" presId="urn:microsoft.com/office/officeart/2018/2/layout/IconVerticalSolidList"/>
    <dgm:cxn modelId="{A06D1663-1BE0-43FF-9EFC-51AA9BB5CDC5}" type="presParOf" srcId="{76975705-C522-47B5-A149-60D333B49294}" destId="{364B42AE-895E-4437-A9D5-B8FDB3AE355A}" srcOrd="3" destOrd="0" presId="urn:microsoft.com/office/officeart/2018/2/layout/IconVerticalSolidList"/>
    <dgm:cxn modelId="{CD6346A3-F58A-434D-83F9-852105E1D704}" type="presParOf" srcId="{76975705-C522-47B5-A149-60D333B49294}" destId="{941FDA72-4972-4094-95D3-BB16F0FBD3DB}" srcOrd="4" destOrd="0" presId="urn:microsoft.com/office/officeart/2018/2/layout/IconVerticalSolidList"/>
    <dgm:cxn modelId="{38E262E1-D8A7-437B-BE3F-B2D65765F96B}" type="presParOf" srcId="{941FDA72-4972-4094-95D3-BB16F0FBD3DB}" destId="{273510AA-0E86-4F94-A015-2F9B0C01E401}" srcOrd="0" destOrd="0" presId="urn:microsoft.com/office/officeart/2018/2/layout/IconVerticalSolidList"/>
    <dgm:cxn modelId="{C1A932C4-6C3D-437B-9E5C-A895964EA9E7}" type="presParOf" srcId="{941FDA72-4972-4094-95D3-BB16F0FBD3DB}" destId="{4C988A32-7E14-4643-8321-C7907C257C15}" srcOrd="1" destOrd="0" presId="urn:microsoft.com/office/officeart/2018/2/layout/IconVerticalSolidList"/>
    <dgm:cxn modelId="{1D2B5623-7241-42BF-93AB-ABC922B09C05}" type="presParOf" srcId="{941FDA72-4972-4094-95D3-BB16F0FBD3DB}" destId="{AEA9BCF4-1786-4F0E-B2A0-8EB8CDAE060D}" srcOrd="2" destOrd="0" presId="urn:microsoft.com/office/officeart/2018/2/layout/IconVerticalSolidList"/>
    <dgm:cxn modelId="{62058602-BC1E-4597-9B42-7EEB620A8A15}" type="presParOf" srcId="{941FDA72-4972-4094-95D3-BB16F0FBD3DB}" destId="{A1E21766-E4FD-457F-8BA7-6291A9B90939}" srcOrd="3" destOrd="0" presId="urn:microsoft.com/office/officeart/2018/2/layout/IconVerticalSolidList"/>
    <dgm:cxn modelId="{B6C20C21-F8C8-4C65-83DF-32D75B85BB0C}" type="presParOf" srcId="{76975705-C522-47B5-A149-60D333B49294}" destId="{E840DFD6-E0DD-46A3-B8E6-54865864C8F8}" srcOrd="5" destOrd="0" presId="urn:microsoft.com/office/officeart/2018/2/layout/IconVerticalSolidList"/>
    <dgm:cxn modelId="{D3C595C7-EF2C-4F5E-B7D1-651E1B3C336E}" type="presParOf" srcId="{76975705-C522-47B5-A149-60D333B49294}" destId="{C11D4DE8-8A23-40D7-974C-B0DE0B8FBA95}" srcOrd="6" destOrd="0" presId="urn:microsoft.com/office/officeart/2018/2/layout/IconVerticalSolidList"/>
    <dgm:cxn modelId="{5052D161-59A4-432B-847E-53531EB6278B}" type="presParOf" srcId="{C11D4DE8-8A23-40D7-974C-B0DE0B8FBA95}" destId="{08139BD3-437E-406D-AE03-19B968DD6E52}" srcOrd="0" destOrd="0" presId="urn:microsoft.com/office/officeart/2018/2/layout/IconVerticalSolidList"/>
    <dgm:cxn modelId="{050CAE89-4DFD-4339-A7C4-4D78AB3F4C46}" type="presParOf" srcId="{C11D4DE8-8A23-40D7-974C-B0DE0B8FBA95}" destId="{00347E1D-C643-457A-9141-024BEF175B0C}" srcOrd="1" destOrd="0" presId="urn:microsoft.com/office/officeart/2018/2/layout/IconVerticalSolidList"/>
    <dgm:cxn modelId="{DA9BC578-B156-40FA-A7E7-5E033AA0DC60}" type="presParOf" srcId="{C11D4DE8-8A23-40D7-974C-B0DE0B8FBA95}" destId="{FB5FE8C2-79C7-4956-A924-2BD445177171}" srcOrd="2" destOrd="0" presId="urn:microsoft.com/office/officeart/2018/2/layout/IconVerticalSolidList"/>
    <dgm:cxn modelId="{B69F7988-61B0-44D5-B9D5-9914D1589B0B}" type="presParOf" srcId="{C11D4DE8-8A23-40D7-974C-B0DE0B8FBA95}" destId="{BA1B38C4-607E-4534-9B74-9CBC207C85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2028A-D4E7-4537-BD99-FD39D3412DC4}">
      <dsp:nvSpPr>
        <dsp:cNvPr id="0" name=""/>
        <dsp:cNvSpPr/>
      </dsp:nvSpPr>
      <dsp:spPr>
        <a:xfrm>
          <a:off x="0" y="312233"/>
          <a:ext cx="5732205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91592" rIns="444883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Validate the user for authenticity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Check if the user role has admin authorization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If success then user is provided with admin functionality </a:t>
          </a:r>
          <a:r>
            <a:rPr lang="en-US" sz="1400" kern="1200" err="1">
              <a:latin typeface="Times New Roman"/>
              <a:cs typeface="Times New Roman"/>
            </a:rPr>
            <a:t>i.e</a:t>
          </a:r>
          <a:r>
            <a:rPr lang="en-US" sz="1400" kern="1200">
              <a:latin typeface="Times New Roman"/>
              <a:cs typeface="Times New Roman"/>
            </a:rPr>
            <a:t> create, update, delete fabric user identities. </a:t>
          </a:r>
        </a:p>
      </dsp:txBody>
      <dsp:txXfrm>
        <a:off x="0" y="312233"/>
        <a:ext cx="5732205" cy="1190700"/>
      </dsp:txXfrm>
    </dsp:sp>
    <dsp:sp modelId="{2D77D1C7-65D0-4CDF-942E-B8B19CE822D9}">
      <dsp:nvSpPr>
        <dsp:cNvPr id="0" name=""/>
        <dsp:cNvSpPr/>
      </dsp:nvSpPr>
      <dsp:spPr>
        <a:xfrm>
          <a:off x="286610" y="105593"/>
          <a:ext cx="4012544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  <a:cs typeface="Times New Roman"/>
            </a:rPr>
            <a:t>Authenticate &amp; Authorization</a:t>
          </a:r>
        </a:p>
      </dsp:txBody>
      <dsp:txXfrm>
        <a:off x="306785" y="125768"/>
        <a:ext cx="3972194" cy="372930"/>
      </dsp:txXfrm>
    </dsp:sp>
    <dsp:sp modelId="{BEA0F4AA-F745-45B1-AE50-E1F5C25D56B4}">
      <dsp:nvSpPr>
        <dsp:cNvPr id="0" name=""/>
        <dsp:cNvSpPr/>
      </dsp:nvSpPr>
      <dsp:spPr>
        <a:xfrm>
          <a:off x="0" y="1785173"/>
          <a:ext cx="5732205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768024"/>
              <a:satOff val="-6660"/>
              <a:lumOff val="5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91592" rIns="444883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Check for User identity in the wallet &amp; </a:t>
          </a:r>
          <a:r>
            <a:rPr lang="en-US" sz="1400" kern="1200" err="1">
              <a:latin typeface="Times New Roman"/>
              <a:cs typeface="Times New Roman"/>
            </a:rPr>
            <a:t>PostgresDB</a:t>
          </a:r>
          <a:endParaRPr lang="en-US" sz="1400" kern="1200">
            <a:latin typeface="Times New Roman"/>
            <a:cs typeface="Times New Roman"/>
          </a:endParaRPr>
        </a:p>
      </dsp:txBody>
      <dsp:txXfrm>
        <a:off x="0" y="1785173"/>
        <a:ext cx="5732205" cy="584325"/>
      </dsp:txXfrm>
    </dsp:sp>
    <dsp:sp modelId="{C518E672-3322-4D09-B63B-ED85AF0B7116}">
      <dsp:nvSpPr>
        <dsp:cNvPr id="0" name=""/>
        <dsp:cNvSpPr/>
      </dsp:nvSpPr>
      <dsp:spPr>
        <a:xfrm>
          <a:off x="286610" y="1578533"/>
          <a:ext cx="4012544" cy="413280"/>
        </a:xfrm>
        <a:prstGeom prst="roundRect">
          <a:avLst/>
        </a:prstGeom>
        <a:solidFill>
          <a:schemeClr val="accent2">
            <a:hueOff val="1768024"/>
            <a:satOff val="-6660"/>
            <a:lumOff val="5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  <a:cs typeface="Times New Roman"/>
            </a:rPr>
            <a:t>Verification</a:t>
          </a:r>
        </a:p>
      </dsp:txBody>
      <dsp:txXfrm>
        <a:off x="306785" y="1598708"/>
        <a:ext cx="3972194" cy="372930"/>
      </dsp:txXfrm>
    </dsp:sp>
    <dsp:sp modelId="{4A17DADC-80F2-41C7-9F60-52D5871E30C3}">
      <dsp:nvSpPr>
        <dsp:cNvPr id="0" name=""/>
        <dsp:cNvSpPr/>
      </dsp:nvSpPr>
      <dsp:spPr>
        <a:xfrm>
          <a:off x="0" y="2651739"/>
          <a:ext cx="5732205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536049"/>
              <a:satOff val="-13319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91592" rIns="44488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Register and Enroll the Fabric User Identity</a:t>
          </a:r>
        </a:p>
      </dsp:txBody>
      <dsp:txXfrm>
        <a:off x="0" y="2651739"/>
        <a:ext cx="5732205" cy="584325"/>
      </dsp:txXfrm>
    </dsp:sp>
    <dsp:sp modelId="{6FB50A6D-115C-496B-8F1F-14A1D7DC0FD1}">
      <dsp:nvSpPr>
        <dsp:cNvPr id="0" name=""/>
        <dsp:cNvSpPr/>
      </dsp:nvSpPr>
      <dsp:spPr>
        <a:xfrm>
          <a:off x="286610" y="2445099"/>
          <a:ext cx="4012544" cy="413280"/>
        </a:xfrm>
        <a:prstGeom prst="roundRect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  <a:cs typeface="Times New Roman"/>
            </a:rPr>
            <a:t>Register and Enroll</a:t>
          </a:r>
        </a:p>
      </dsp:txBody>
      <dsp:txXfrm>
        <a:off x="306785" y="2465274"/>
        <a:ext cx="3972194" cy="372930"/>
      </dsp:txXfrm>
    </dsp:sp>
    <dsp:sp modelId="{0CEF9FD1-F5D1-471D-95FF-616535D41210}">
      <dsp:nvSpPr>
        <dsp:cNvPr id="0" name=""/>
        <dsp:cNvSpPr/>
      </dsp:nvSpPr>
      <dsp:spPr>
        <a:xfrm>
          <a:off x="0" y="3518304"/>
          <a:ext cx="5732205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304073"/>
              <a:satOff val="-19979"/>
              <a:lumOff val="16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91592" rIns="44488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Build user objects for authenticating with CA</a:t>
          </a:r>
        </a:p>
      </dsp:txBody>
      <dsp:txXfrm>
        <a:off x="0" y="3518304"/>
        <a:ext cx="5732205" cy="584325"/>
      </dsp:txXfrm>
    </dsp:sp>
    <dsp:sp modelId="{20D737AE-CE5D-48F1-866E-76F3FCF15773}">
      <dsp:nvSpPr>
        <dsp:cNvPr id="0" name=""/>
        <dsp:cNvSpPr/>
      </dsp:nvSpPr>
      <dsp:spPr>
        <a:xfrm>
          <a:off x="286610" y="3311664"/>
          <a:ext cx="4012544" cy="413280"/>
        </a:xfrm>
        <a:prstGeom prst="roundRect">
          <a:avLst/>
        </a:prstGeom>
        <a:solidFill>
          <a:schemeClr val="accent2">
            <a:hueOff val="5304073"/>
            <a:satOff val="-19979"/>
            <a:lumOff val="16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  <a:cs typeface="Times New Roman"/>
            </a:rPr>
            <a:t>Build Certificates</a:t>
          </a:r>
        </a:p>
      </dsp:txBody>
      <dsp:txXfrm>
        <a:off x="306785" y="3331839"/>
        <a:ext cx="3972194" cy="372930"/>
      </dsp:txXfrm>
    </dsp:sp>
    <dsp:sp modelId="{C8BC156C-A00D-4E6B-A2EC-375FF4F0B741}">
      <dsp:nvSpPr>
        <dsp:cNvPr id="0" name=""/>
        <dsp:cNvSpPr/>
      </dsp:nvSpPr>
      <dsp:spPr>
        <a:xfrm>
          <a:off x="0" y="4384869"/>
          <a:ext cx="5732205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91592" rIns="444883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/>
              <a:cs typeface="Times New Roman"/>
            </a:rPr>
            <a:t>Create a new record in wallet and Postgres DB</a:t>
          </a:r>
        </a:p>
      </dsp:txBody>
      <dsp:txXfrm>
        <a:off x="0" y="4384869"/>
        <a:ext cx="5732205" cy="584325"/>
      </dsp:txXfrm>
    </dsp:sp>
    <dsp:sp modelId="{72E17BAD-1CDC-467D-9AF4-E8C8CB482601}">
      <dsp:nvSpPr>
        <dsp:cNvPr id="0" name=""/>
        <dsp:cNvSpPr/>
      </dsp:nvSpPr>
      <dsp:spPr>
        <a:xfrm>
          <a:off x="286610" y="4178229"/>
          <a:ext cx="4012544" cy="413280"/>
        </a:xfrm>
        <a:prstGeom prst="round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  <a:cs typeface="Times New Roman"/>
            </a:rPr>
            <a:t>Create</a:t>
          </a:r>
        </a:p>
      </dsp:txBody>
      <dsp:txXfrm>
        <a:off x="306785" y="4198404"/>
        <a:ext cx="3972194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2028A-D4E7-4537-BD99-FD39D3412DC4}">
      <dsp:nvSpPr>
        <dsp:cNvPr id="0" name=""/>
        <dsp:cNvSpPr/>
      </dsp:nvSpPr>
      <dsp:spPr>
        <a:xfrm>
          <a:off x="0" y="304493"/>
          <a:ext cx="5732205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312420" rIns="444883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Times New Roman"/>
              <a:cs typeface="Times New Roman"/>
            </a:rPr>
            <a:t>Validate the user for authenticity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Times New Roman"/>
              <a:cs typeface="Times New Roman"/>
            </a:rPr>
            <a:t>Check if the user role has admin authorization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Times New Roman"/>
              <a:cs typeface="Times New Roman"/>
            </a:rPr>
            <a:t>If success then user is provided with admin functionality </a:t>
          </a:r>
          <a:r>
            <a:rPr lang="en-US" sz="1500" kern="1200" err="1">
              <a:latin typeface="Times New Roman"/>
              <a:cs typeface="Times New Roman"/>
            </a:rPr>
            <a:t>i.e</a:t>
          </a:r>
          <a:r>
            <a:rPr lang="en-US" sz="1500" kern="1200">
              <a:latin typeface="Times New Roman"/>
              <a:cs typeface="Times New Roman"/>
            </a:rPr>
            <a:t> create, update, delete fabric user identities. </a:t>
          </a:r>
        </a:p>
      </dsp:txBody>
      <dsp:txXfrm>
        <a:off x="0" y="304493"/>
        <a:ext cx="5732205" cy="1275750"/>
      </dsp:txXfrm>
    </dsp:sp>
    <dsp:sp modelId="{2D77D1C7-65D0-4CDF-942E-B8B19CE822D9}">
      <dsp:nvSpPr>
        <dsp:cNvPr id="0" name=""/>
        <dsp:cNvSpPr/>
      </dsp:nvSpPr>
      <dsp:spPr>
        <a:xfrm>
          <a:off x="286610" y="83093"/>
          <a:ext cx="4012544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  <a:cs typeface="Times New Roman"/>
            </a:rPr>
            <a:t>Authenticate &amp; Authorization</a:t>
          </a:r>
        </a:p>
      </dsp:txBody>
      <dsp:txXfrm>
        <a:off x="308226" y="104709"/>
        <a:ext cx="3969312" cy="399568"/>
      </dsp:txXfrm>
    </dsp:sp>
    <dsp:sp modelId="{BEA0F4AA-F745-45B1-AE50-E1F5C25D56B4}">
      <dsp:nvSpPr>
        <dsp:cNvPr id="0" name=""/>
        <dsp:cNvSpPr/>
      </dsp:nvSpPr>
      <dsp:spPr>
        <a:xfrm>
          <a:off x="0" y="1882643"/>
          <a:ext cx="573220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357366"/>
              <a:satOff val="-8879"/>
              <a:lumOff val="7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312420" rIns="444883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Times New Roman"/>
              <a:cs typeface="Times New Roman"/>
            </a:rPr>
            <a:t>Pass the Admin identity to the Fabric CA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Times New Roman"/>
              <a:cs typeface="Times New Roman"/>
            </a:rPr>
            <a:t>Only Admin user can fetch the user list</a:t>
          </a:r>
        </a:p>
      </dsp:txBody>
      <dsp:txXfrm>
        <a:off x="0" y="1882643"/>
        <a:ext cx="5732205" cy="850500"/>
      </dsp:txXfrm>
    </dsp:sp>
    <dsp:sp modelId="{C518E672-3322-4D09-B63B-ED85AF0B7116}">
      <dsp:nvSpPr>
        <dsp:cNvPr id="0" name=""/>
        <dsp:cNvSpPr/>
      </dsp:nvSpPr>
      <dsp:spPr>
        <a:xfrm>
          <a:off x="286610" y="1661243"/>
          <a:ext cx="4012544" cy="442800"/>
        </a:xfrm>
        <a:prstGeom prst="roundRect">
          <a:avLst/>
        </a:prstGeom>
        <a:solidFill>
          <a:schemeClr val="accent2">
            <a:hueOff val="2357366"/>
            <a:satOff val="-8879"/>
            <a:lumOff val="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  <a:cs typeface="Times New Roman"/>
            </a:rPr>
            <a:t>Admin Identity</a:t>
          </a:r>
        </a:p>
      </dsp:txBody>
      <dsp:txXfrm>
        <a:off x="308226" y="1682859"/>
        <a:ext cx="3969312" cy="399568"/>
      </dsp:txXfrm>
    </dsp:sp>
    <dsp:sp modelId="{4A17DADC-80F2-41C7-9F60-52D5871E30C3}">
      <dsp:nvSpPr>
        <dsp:cNvPr id="0" name=""/>
        <dsp:cNvSpPr/>
      </dsp:nvSpPr>
      <dsp:spPr>
        <a:xfrm>
          <a:off x="0" y="3035543"/>
          <a:ext cx="5732205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714731"/>
              <a:satOff val="-17759"/>
              <a:lumOff val="1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312420" rIns="444883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Times New Roman"/>
              <a:cs typeface="Times New Roman"/>
            </a:rPr>
            <a:t>Filter the User Identities based on the organization of the admin</a:t>
          </a:r>
        </a:p>
      </dsp:txBody>
      <dsp:txXfrm>
        <a:off x="0" y="3035543"/>
        <a:ext cx="5732205" cy="826875"/>
      </dsp:txXfrm>
    </dsp:sp>
    <dsp:sp modelId="{6FB50A6D-115C-496B-8F1F-14A1D7DC0FD1}">
      <dsp:nvSpPr>
        <dsp:cNvPr id="0" name=""/>
        <dsp:cNvSpPr/>
      </dsp:nvSpPr>
      <dsp:spPr>
        <a:xfrm>
          <a:off x="286610" y="2814144"/>
          <a:ext cx="4012544" cy="442800"/>
        </a:xfrm>
        <a:prstGeom prst="roundRect">
          <a:avLst/>
        </a:prstGeom>
        <a:solidFill>
          <a:schemeClr val="accent2">
            <a:hueOff val="4714731"/>
            <a:satOff val="-17759"/>
            <a:lumOff val="1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  <a:cs typeface="Times New Roman"/>
            </a:rPr>
            <a:t>Filter</a:t>
          </a:r>
          <a:endParaRPr lang="en-US" sz="1500" kern="1200"/>
        </a:p>
      </dsp:txBody>
      <dsp:txXfrm>
        <a:off x="308226" y="2835760"/>
        <a:ext cx="3969312" cy="399568"/>
      </dsp:txXfrm>
    </dsp:sp>
    <dsp:sp modelId="{0CEF9FD1-F5D1-471D-95FF-616535D41210}">
      <dsp:nvSpPr>
        <dsp:cNvPr id="0" name=""/>
        <dsp:cNvSpPr/>
      </dsp:nvSpPr>
      <dsp:spPr>
        <a:xfrm>
          <a:off x="0" y="4164819"/>
          <a:ext cx="5732205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312420" rIns="444883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Times New Roman"/>
              <a:cs typeface="Times New Roman"/>
            </a:rPr>
            <a:t>Fetch the list from backend to the frontend using API and display the list on the UI</a:t>
          </a:r>
        </a:p>
      </dsp:txBody>
      <dsp:txXfrm>
        <a:off x="0" y="4164819"/>
        <a:ext cx="5732205" cy="826875"/>
      </dsp:txXfrm>
    </dsp:sp>
    <dsp:sp modelId="{20D737AE-CE5D-48F1-866E-76F3FCF15773}">
      <dsp:nvSpPr>
        <dsp:cNvPr id="0" name=""/>
        <dsp:cNvSpPr/>
      </dsp:nvSpPr>
      <dsp:spPr>
        <a:xfrm>
          <a:off x="286610" y="3943419"/>
          <a:ext cx="4012544" cy="442800"/>
        </a:xfrm>
        <a:prstGeom prst="round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  <a:cs typeface="Times New Roman"/>
            </a:rPr>
            <a:t>Display</a:t>
          </a:r>
        </a:p>
      </dsp:txBody>
      <dsp:txXfrm>
        <a:off x="308226" y="3965035"/>
        <a:ext cx="3969312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2028A-D4E7-4537-BD99-FD39D3412DC4}">
      <dsp:nvSpPr>
        <dsp:cNvPr id="0" name=""/>
        <dsp:cNvSpPr/>
      </dsp:nvSpPr>
      <dsp:spPr>
        <a:xfrm>
          <a:off x="0" y="239829"/>
          <a:ext cx="5732205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49936" rIns="444883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imes New Roman"/>
              <a:cs typeface="Times New Roman"/>
            </a:rPr>
            <a:t>Validate the user for authenticity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imes New Roman"/>
              <a:cs typeface="Times New Roman"/>
            </a:rPr>
            <a:t>Check if the user role has admin authorization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imes New Roman"/>
              <a:cs typeface="Times New Roman"/>
            </a:rPr>
            <a:t>If success, then user is provided with update fabric user identity.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imes New Roman"/>
              <a:cs typeface="Times New Roman"/>
            </a:rPr>
            <a:t>Else throws error</a:t>
          </a:r>
        </a:p>
      </dsp:txBody>
      <dsp:txXfrm>
        <a:off x="0" y="239829"/>
        <a:ext cx="5732205" cy="1058400"/>
      </dsp:txXfrm>
    </dsp:sp>
    <dsp:sp modelId="{2D77D1C7-65D0-4CDF-942E-B8B19CE822D9}">
      <dsp:nvSpPr>
        <dsp:cNvPr id="0" name=""/>
        <dsp:cNvSpPr/>
      </dsp:nvSpPr>
      <dsp:spPr>
        <a:xfrm>
          <a:off x="286610" y="62709"/>
          <a:ext cx="4012544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/>
              <a:cs typeface="Times New Roman"/>
            </a:rPr>
            <a:t>Authenticate &amp; Authorization</a:t>
          </a:r>
        </a:p>
      </dsp:txBody>
      <dsp:txXfrm>
        <a:off x="303903" y="80002"/>
        <a:ext cx="3977958" cy="319654"/>
      </dsp:txXfrm>
    </dsp:sp>
    <dsp:sp modelId="{BEA0F4AA-F745-45B1-AE50-E1F5C25D56B4}">
      <dsp:nvSpPr>
        <dsp:cNvPr id="0" name=""/>
        <dsp:cNvSpPr/>
      </dsp:nvSpPr>
      <dsp:spPr>
        <a:xfrm>
          <a:off x="0" y="1540149"/>
          <a:ext cx="5732205" cy="500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414419"/>
              <a:satOff val="-5328"/>
              <a:lumOff val="4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49936" rIns="444883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imes New Roman"/>
              <a:cs typeface="Times New Roman"/>
            </a:rPr>
            <a:t>Check for User identity in the wallet &amp; Postgres DB</a:t>
          </a:r>
        </a:p>
      </dsp:txBody>
      <dsp:txXfrm>
        <a:off x="0" y="1540149"/>
        <a:ext cx="5732205" cy="500850"/>
      </dsp:txXfrm>
    </dsp:sp>
    <dsp:sp modelId="{C518E672-3322-4D09-B63B-ED85AF0B7116}">
      <dsp:nvSpPr>
        <dsp:cNvPr id="0" name=""/>
        <dsp:cNvSpPr/>
      </dsp:nvSpPr>
      <dsp:spPr>
        <a:xfrm>
          <a:off x="286610" y="1363029"/>
          <a:ext cx="4012544" cy="354240"/>
        </a:xfrm>
        <a:prstGeom prst="roundRect">
          <a:avLst/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/>
              <a:cs typeface="Times New Roman"/>
            </a:rPr>
            <a:t>Verification</a:t>
          </a:r>
        </a:p>
      </dsp:txBody>
      <dsp:txXfrm>
        <a:off x="303903" y="1380322"/>
        <a:ext cx="3977958" cy="319654"/>
      </dsp:txXfrm>
    </dsp:sp>
    <dsp:sp modelId="{4A17DADC-80F2-41C7-9F60-52D5871E30C3}">
      <dsp:nvSpPr>
        <dsp:cNvPr id="0" name=""/>
        <dsp:cNvSpPr/>
      </dsp:nvSpPr>
      <dsp:spPr>
        <a:xfrm>
          <a:off x="0" y="2282919"/>
          <a:ext cx="5732205" cy="500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828839"/>
              <a:satOff val="-10655"/>
              <a:lumOff val="8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49936" rIns="444883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imes New Roman"/>
              <a:cs typeface="Times New Roman"/>
            </a:rPr>
            <a:t>Retrieve fabric user identity information</a:t>
          </a:r>
        </a:p>
      </dsp:txBody>
      <dsp:txXfrm>
        <a:off x="0" y="2282919"/>
        <a:ext cx="5732205" cy="500850"/>
      </dsp:txXfrm>
    </dsp:sp>
    <dsp:sp modelId="{6FB50A6D-115C-496B-8F1F-14A1D7DC0FD1}">
      <dsp:nvSpPr>
        <dsp:cNvPr id="0" name=""/>
        <dsp:cNvSpPr/>
      </dsp:nvSpPr>
      <dsp:spPr>
        <a:xfrm>
          <a:off x="286610" y="2105799"/>
          <a:ext cx="4012544" cy="354240"/>
        </a:xfrm>
        <a:prstGeom prst="roundRect">
          <a:avLst/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/>
              <a:cs typeface="Times New Roman"/>
            </a:rPr>
            <a:t>Fetch </a:t>
          </a:r>
        </a:p>
      </dsp:txBody>
      <dsp:txXfrm>
        <a:off x="303903" y="2123092"/>
        <a:ext cx="3977958" cy="319654"/>
      </dsp:txXfrm>
    </dsp:sp>
    <dsp:sp modelId="{0B0E955F-B765-42DC-B93F-887AF8B843A0}">
      <dsp:nvSpPr>
        <dsp:cNvPr id="0" name=""/>
        <dsp:cNvSpPr/>
      </dsp:nvSpPr>
      <dsp:spPr>
        <a:xfrm>
          <a:off x="0" y="3025688"/>
          <a:ext cx="5732205" cy="500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243259"/>
              <a:satOff val="-15983"/>
              <a:lumOff val="13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49936" rIns="444883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imes New Roman"/>
              <a:cs typeface="Times New Roman"/>
            </a:rPr>
            <a:t>Using Identity Service to update the identity of the user</a:t>
          </a:r>
        </a:p>
      </dsp:txBody>
      <dsp:txXfrm>
        <a:off x="0" y="3025688"/>
        <a:ext cx="5732205" cy="500850"/>
      </dsp:txXfrm>
    </dsp:sp>
    <dsp:sp modelId="{5A627A73-75DB-4777-9DFD-B2CF4064C6B3}">
      <dsp:nvSpPr>
        <dsp:cNvPr id="0" name=""/>
        <dsp:cNvSpPr/>
      </dsp:nvSpPr>
      <dsp:spPr>
        <a:xfrm>
          <a:off x="286610" y="2848568"/>
          <a:ext cx="4012544" cy="354240"/>
        </a:xfrm>
        <a:prstGeom prst="roundRect">
          <a:avLst/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/>
              <a:cs typeface="Times New Roman"/>
            </a:rPr>
            <a:t>Identity Service</a:t>
          </a:r>
        </a:p>
      </dsp:txBody>
      <dsp:txXfrm>
        <a:off x="303903" y="2865861"/>
        <a:ext cx="3977958" cy="319654"/>
      </dsp:txXfrm>
    </dsp:sp>
    <dsp:sp modelId="{081DDAD7-D0AB-4F76-9596-D07D208899A9}">
      <dsp:nvSpPr>
        <dsp:cNvPr id="0" name=""/>
        <dsp:cNvSpPr/>
      </dsp:nvSpPr>
      <dsp:spPr>
        <a:xfrm>
          <a:off x="0" y="3768458"/>
          <a:ext cx="5732205" cy="500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657678"/>
              <a:satOff val="-21310"/>
              <a:lumOff val="17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49936" rIns="444883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imes New Roman"/>
              <a:cs typeface="Times New Roman"/>
            </a:rPr>
            <a:t>Re-enroll the user identity with the updated details</a:t>
          </a:r>
        </a:p>
      </dsp:txBody>
      <dsp:txXfrm>
        <a:off x="0" y="3768458"/>
        <a:ext cx="5732205" cy="500850"/>
      </dsp:txXfrm>
    </dsp:sp>
    <dsp:sp modelId="{423D0BD9-577F-4F3D-BE52-39AE478F1F23}">
      <dsp:nvSpPr>
        <dsp:cNvPr id="0" name=""/>
        <dsp:cNvSpPr/>
      </dsp:nvSpPr>
      <dsp:spPr>
        <a:xfrm>
          <a:off x="286610" y="3591338"/>
          <a:ext cx="4012544" cy="354240"/>
        </a:xfrm>
        <a:prstGeom prst="roundRect">
          <a:avLst/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/>
              <a:cs typeface="Times New Roman"/>
            </a:rPr>
            <a:t>Re-enroll</a:t>
          </a:r>
        </a:p>
      </dsp:txBody>
      <dsp:txXfrm>
        <a:off x="303903" y="3608631"/>
        <a:ext cx="3977958" cy="319654"/>
      </dsp:txXfrm>
    </dsp:sp>
    <dsp:sp modelId="{C8BC156C-A00D-4E6B-A2EC-375FF4F0B741}">
      <dsp:nvSpPr>
        <dsp:cNvPr id="0" name=""/>
        <dsp:cNvSpPr/>
      </dsp:nvSpPr>
      <dsp:spPr>
        <a:xfrm>
          <a:off x="0" y="4511228"/>
          <a:ext cx="5732205" cy="500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49936" rIns="444883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imes New Roman"/>
              <a:cs typeface="Times New Roman"/>
            </a:rPr>
            <a:t>Update the fabric user info to in-memory wallet and Postgres DB</a:t>
          </a:r>
        </a:p>
      </dsp:txBody>
      <dsp:txXfrm>
        <a:off x="0" y="4511228"/>
        <a:ext cx="5732205" cy="500850"/>
      </dsp:txXfrm>
    </dsp:sp>
    <dsp:sp modelId="{72E17BAD-1CDC-467D-9AF4-E8C8CB482601}">
      <dsp:nvSpPr>
        <dsp:cNvPr id="0" name=""/>
        <dsp:cNvSpPr/>
      </dsp:nvSpPr>
      <dsp:spPr>
        <a:xfrm>
          <a:off x="286610" y="4334108"/>
          <a:ext cx="4012544" cy="354240"/>
        </a:xfrm>
        <a:prstGeom prst="round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/>
              <a:cs typeface="Times New Roman"/>
            </a:rPr>
            <a:t>Update</a:t>
          </a:r>
        </a:p>
      </dsp:txBody>
      <dsp:txXfrm>
        <a:off x="303903" y="4351401"/>
        <a:ext cx="3977958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2028A-D4E7-4537-BD99-FD39D3412DC4}">
      <dsp:nvSpPr>
        <dsp:cNvPr id="0" name=""/>
        <dsp:cNvSpPr/>
      </dsp:nvSpPr>
      <dsp:spPr>
        <a:xfrm>
          <a:off x="0" y="297136"/>
          <a:ext cx="5732205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70764" rIns="444883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/>
              <a:cs typeface="Times New Roman"/>
            </a:rPr>
            <a:t>Validate the user for authenticity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/>
              <a:cs typeface="Times New Roman"/>
            </a:rPr>
            <a:t>Check if the user role has admin authorization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/>
              <a:cs typeface="Times New Roman"/>
            </a:rPr>
            <a:t>If success then user is provided with admin functionality </a:t>
          </a:r>
          <a:r>
            <a:rPr lang="en-US" sz="1300" kern="1200" err="1">
              <a:latin typeface="Times New Roman"/>
              <a:cs typeface="Times New Roman"/>
            </a:rPr>
            <a:t>i.e</a:t>
          </a:r>
          <a:r>
            <a:rPr lang="en-US" sz="1300" kern="1200">
              <a:latin typeface="Times New Roman"/>
              <a:cs typeface="Times New Roman"/>
            </a:rPr>
            <a:t>, create, update, delete fabric user identities. </a:t>
          </a:r>
        </a:p>
      </dsp:txBody>
      <dsp:txXfrm>
        <a:off x="0" y="297136"/>
        <a:ext cx="5732205" cy="1105650"/>
      </dsp:txXfrm>
    </dsp:sp>
    <dsp:sp modelId="{2D77D1C7-65D0-4CDF-942E-B8B19CE822D9}">
      <dsp:nvSpPr>
        <dsp:cNvPr id="0" name=""/>
        <dsp:cNvSpPr/>
      </dsp:nvSpPr>
      <dsp:spPr>
        <a:xfrm>
          <a:off x="286610" y="105256"/>
          <a:ext cx="4012544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/>
              <a:cs typeface="Times New Roman"/>
            </a:rPr>
            <a:t>Authenticate &amp; Authorization</a:t>
          </a:r>
        </a:p>
      </dsp:txBody>
      <dsp:txXfrm>
        <a:off x="305344" y="123990"/>
        <a:ext cx="3975076" cy="346292"/>
      </dsp:txXfrm>
    </dsp:sp>
    <dsp:sp modelId="{BEA0F4AA-F745-45B1-AE50-E1F5C25D56B4}">
      <dsp:nvSpPr>
        <dsp:cNvPr id="0" name=""/>
        <dsp:cNvSpPr/>
      </dsp:nvSpPr>
      <dsp:spPr>
        <a:xfrm>
          <a:off x="0" y="1664866"/>
          <a:ext cx="5732205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768024"/>
              <a:satOff val="-6660"/>
              <a:lumOff val="5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70764" rIns="444883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/>
              <a:cs typeface="Times New Roman"/>
            </a:rPr>
            <a:t>Check for User identity in the wallet &amp; </a:t>
          </a:r>
          <a:r>
            <a:rPr lang="en-US" sz="1300" kern="1200" err="1">
              <a:latin typeface="Times New Roman"/>
              <a:cs typeface="Times New Roman"/>
            </a:rPr>
            <a:t>PostgresD</a:t>
          </a:r>
          <a:r>
            <a:rPr lang="en-US" sz="1300" kern="1200">
              <a:latin typeface="Times New Roman"/>
              <a:cs typeface="Times New Roman"/>
            </a:rPr>
            <a:t> B</a:t>
          </a:r>
        </a:p>
      </dsp:txBody>
      <dsp:txXfrm>
        <a:off x="0" y="1664866"/>
        <a:ext cx="5732205" cy="542587"/>
      </dsp:txXfrm>
    </dsp:sp>
    <dsp:sp modelId="{C518E672-3322-4D09-B63B-ED85AF0B7116}">
      <dsp:nvSpPr>
        <dsp:cNvPr id="0" name=""/>
        <dsp:cNvSpPr/>
      </dsp:nvSpPr>
      <dsp:spPr>
        <a:xfrm>
          <a:off x="286610" y="1472986"/>
          <a:ext cx="4012544" cy="383760"/>
        </a:xfrm>
        <a:prstGeom prst="roundRect">
          <a:avLst/>
        </a:prstGeom>
        <a:solidFill>
          <a:schemeClr val="accent2">
            <a:hueOff val="1768024"/>
            <a:satOff val="-6660"/>
            <a:lumOff val="5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/>
              <a:cs typeface="Times New Roman"/>
            </a:rPr>
            <a:t>Verification</a:t>
          </a:r>
        </a:p>
      </dsp:txBody>
      <dsp:txXfrm>
        <a:off x="305344" y="1491720"/>
        <a:ext cx="3975076" cy="346292"/>
      </dsp:txXfrm>
    </dsp:sp>
    <dsp:sp modelId="{4A17DADC-80F2-41C7-9F60-52D5871E30C3}">
      <dsp:nvSpPr>
        <dsp:cNvPr id="0" name=""/>
        <dsp:cNvSpPr/>
      </dsp:nvSpPr>
      <dsp:spPr>
        <a:xfrm>
          <a:off x="0" y="2469534"/>
          <a:ext cx="5732205" cy="71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536049"/>
              <a:satOff val="-13319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70764" rIns="444883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/>
              <a:cs typeface="Times New Roman"/>
            </a:rPr>
            <a:t>Revoke the certificate of the fabric identity with the reason provided by the user</a:t>
          </a:r>
        </a:p>
      </dsp:txBody>
      <dsp:txXfrm>
        <a:off x="0" y="2469534"/>
        <a:ext cx="5732205" cy="716625"/>
      </dsp:txXfrm>
    </dsp:sp>
    <dsp:sp modelId="{6FB50A6D-115C-496B-8F1F-14A1D7DC0FD1}">
      <dsp:nvSpPr>
        <dsp:cNvPr id="0" name=""/>
        <dsp:cNvSpPr/>
      </dsp:nvSpPr>
      <dsp:spPr>
        <a:xfrm>
          <a:off x="286610" y="2277653"/>
          <a:ext cx="4012544" cy="383760"/>
        </a:xfrm>
        <a:prstGeom prst="roundRect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/>
              <a:cs typeface="Times New Roman"/>
            </a:rPr>
            <a:t>Revoke Certification &amp; Reason for deletion </a:t>
          </a:r>
        </a:p>
      </dsp:txBody>
      <dsp:txXfrm>
        <a:off x="305344" y="2296387"/>
        <a:ext cx="3975076" cy="346292"/>
      </dsp:txXfrm>
    </dsp:sp>
    <dsp:sp modelId="{5E28E193-C833-4615-9296-362688FC107A}">
      <dsp:nvSpPr>
        <dsp:cNvPr id="0" name=""/>
        <dsp:cNvSpPr/>
      </dsp:nvSpPr>
      <dsp:spPr>
        <a:xfrm>
          <a:off x="0" y="3448239"/>
          <a:ext cx="5732205" cy="71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304073"/>
              <a:satOff val="-19979"/>
              <a:lumOff val="16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70764" rIns="444883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/>
              <a:cs typeface="Times New Roman"/>
            </a:rPr>
            <a:t>After revoking the certificate call the identity service and delete the identity</a:t>
          </a:r>
        </a:p>
      </dsp:txBody>
      <dsp:txXfrm>
        <a:off x="0" y="3448239"/>
        <a:ext cx="5732205" cy="716625"/>
      </dsp:txXfrm>
    </dsp:sp>
    <dsp:sp modelId="{35290D5B-BA73-4A5F-B364-9201CEF3F85F}">
      <dsp:nvSpPr>
        <dsp:cNvPr id="0" name=""/>
        <dsp:cNvSpPr/>
      </dsp:nvSpPr>
      <dsp:spPr>
        <a:xfrm>
          <a:off x="286610" y="3256359"/>
          <a:ext cx="4012544" cy="383760"/>
        </a:xfrm>
        <a:prstGeom prst="roundRect">
          <a:avLst/>
        </a:prstGeom>
        <a:solidFill>
          <a:schemeClr val="accent2">
            <a:hueOff val="5304073"/>
            <a:satOff val="-19979"/>
            <a:lumOff val="16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/>
              <a:cs typeface="Times New Roman"/>
            </a:rPr>
            <a:t>Identity Service</a:t>
          </a:r>
        </a:p>
      </dsp:txBody>
      <dsp:txXfrm>
        <a:off x="305344" y="3275093"/>
        <a:ext cx="3975076" cy="346292"/>
      </dsp:txXfrm>
    </dsp:sp>
    <dsp:sp modelId="{C8BC156C-A00D-4E6B-A2EC-375FF4F0B741}">
      <dsp:nvSpPr>
        <dsp:cNvPr id="0" name=""/>
        <dsp:cNvSpPr/>
      </dsp:nvSpPr>
      <dsp:spPr>
        <a:xfrm>
          <a:off x="0" y="4426944"/>
          <a:ext cx="5732205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883" tIns="270764" rIns="444883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/>
              <a:cs typeface="Times New Roman"/>
            </a:rPr>
            <a:t>Delete the record in In-memory wallet and Postgres DB</a:t>
          </a:r>
        </a:p>
      </dsp:txBody>
      <dsp:txXfrm>
        <a:off x="0" y="4426944"/>
        <a:ext cx="5732205" cy="542587"/>
      </dsp:txXfrm>
    </dsp:sp>
    <dsp:sp modelId="{72E17BAD-1CDC-467D-9AF4-E8C8CB482601}">
      <dsp:nvSpPr>
        <dsp:cNvPr id="0" name=""/>
        <dsp:cNvSpPr/>
      </dsp:nvSpPr>
      <dsp:spPr>
        <a:xfrm>
          <a:off x="286610" y="4235064"/>
          <a:ext cx="4012544" cy="383760"/>
        </a:xfrm>
        <a:prstGeom prst="round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665" tIns="0" rIns="15166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/>
              <a:cs typeface="Times New Roman"/>
            </a:rPr>
            <a:t>Delete</a:t>
          </a:r>
        </a:p>
      </dsp:txBody>
      <dsp:txXfrm>
        <a:off x="305344" y="4253798"/>
        <a:ext cx="3975076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E69A1-2D9C-46C5-B0E4-E2BA0888BCED}">
      <dsp:nvSpPr>
        <dsp:cNvPr id="0" name=""/>
        <dsp:cNvSpPr/>
      </dsp:nvSpPr>
      <dsp:spPr>
        <a:xfrm>
          <a:off x="0" y="1832"/>
          <a:ext cx="4796346" cy="928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15B6C-6826-4F3C-B929-B94D4CE0553C}">
      <dsp:nvSpPr>
        <dsp:cNvPr id="0" name=""/>
        <dsp:cNvSpPr/>
      </dsp:nvSpPr>
      <dsp:spPr>
        <a:xfrm>
          <a:off x="281022" y="210857"/>
          <a:ext cx="510949" cy="5109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3E1C8-F05B-469C-90BB-A75136FCA25C}">
      <dsp:nvSpPr>
        <dsp:cNvPr id="0" name=""/>
        <dsp:cNvSpPr/>
      </dsp:nvSpPr>
      <dsp:spPr>
        <a:xfrm>
          <a:off x="1072993" y="1832"/>
          <a:ext cx="3723352" cy="928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19" tIns="98319" rIns="98319" bIns="983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  <a:cs typeface="Times New Roman"/>
            </a:rPr>
            <a:t>Store Asset's information in the Database.</a:t>
          </a:r>
        </a:p>
      </dsp:txBody>
      <dsp:txXfrm>
        <a:off x="1072993" y="1832"/>
        <a:ext cx="3723352" cy="928998"/>
      </dsp:txXfrm>
    </dsp:sp>
    <dsp:sp modelId="{C6F0EB0B-B2F2-480B-B776-B242CFE6402E}">
      <dsp:nvSpPr>
        <dsp:cNvPr id="0" name=""/>
        <dsp:cNvSpPr/>
      </dsp:nvSpPr>
      <dsp:spPr>
        <a:xfrm>
          <a:off x="0" y="1163081"/>
          <a:ext cx="4796346" cy="928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8D4E2-3F18-4CFC-8740-6813166BC559}">
      <dsp:nvSpPr>
        <dsp:cNvPr id="0" name=""/>
        <dsp:cNvSpPr/>
      </dsp:nvSpPr>
      <dsp:spPr>
        <a:xfrm>
          <a:off x="281022" y="1372105"/>
          <a:ext cx="510949" cy="5109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DF54D-9616-4EBD-B521-7858A22A509A}">
      <dsp:nvSpPr>
        <dsp:cNvPr id="0" name=""/>
        <dsp:cNvSpPr/>
      </dsp:nvSpPr>
      <dsp:spPr>
        <a:xfrm>
          <a:off x="1072993" y="1163081"/>
          <a:ext cx="3723352" cy="928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19" tIns="98319" rIns="98319" bIns="983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  <a:cs typeface="Times New Roman"/>
            </a:rPr>
            <a:t>Integration of smart contracts with security validation teams for data validation.</a:t>
          </a:r>
        </a:p>
      </dsp:txBody>
      <dsp:txXfrm>
        <a:off x="1072993" y="1163081"/>
        <a:ext cx="3723352" cy="928998"/>
      </dsp:txXfrm>
    </dsp:sp>
    <dsp:sp modelId="{273510AA-0E86-4F94-A015-2F9B0C01E401}">
      <dsp:nvSpPr>
        <dsp:cNvPr id="0" name=""/>
        <dsp:cNvSpPr/>
      </dsp:nvSpPr>
      <dsp:spPr>
        <a:xfrm>
          <a:off x="0" y="2324329"/>
          <a:ext cx="4796346" cy="928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988A32-7E14-4643-8321-C7907C257C15}">
      <dsp:nvSpPr>
        <dsp:cNvPr id="0" name=""/>
        <dsp:cNvSpPr/>
      </dsp:nvSpPr>
      <dsp:spPr>
        <a:xfrm>
          <a:off x="281022" y="2533353"/>
          <a:ext cx="510949" cy="5109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21766-E4FD-457F-8BA7-6291A9B90939}">
      <dsp:nvSpPr>
        <dsp:cNvPr id="0" name=""/>
        <dsp:cNvSpPr/>
      </dsp:nvSpPr>
      <dsp:spPr>
        <a:xfrm>
          <a:off x="1072993" y="2324329"/>
          <a:ext cx="3723352" cy="928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19" tIns="98319" rIns="98319" bIns="983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  <a:cs typeface="Times New Roman"/>
            </a:rPr>
            <a:t>Creating end - to - end flow can help in testing the application.</a:t>
          </a:r>
        </a:p>
      </dsp:txBody>
      <dsp:txXfrm>
        <a:off x="1072993" y="2324329"/>
        <a:ext cx="3723352" cy="928998"/>
      </dsp:txXfrm>
    </dsp:sp>
    <dsp:sp modelId="{08139BD3-437E-406D-AE03-19B968DD6E52}">
      <dsp:nvSpPr>
        <dsp:cNvPr id="0" name=""/>
        <dsp:cNvSpPr/>
      </dsp:nvSpPr>
      <dsp:spPr>
        <a:xfrm>
          <a:off x="0" y="3485577"/>
          <a:ext cx="4796346" cy="928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347E1D-C643-457A-9141-024BEF175B0C}">
      <dsp:nvSpPr>
        <dsp:cNvPr id="0" name=""/>
        <dsp:cNvSpPr/>
      </dsp:nvSpPr>
      <dsp:spPr>
        <a:xfrm>
          <a:off x="281022" y="3694602"/>
          <a:ext cx="510949" cy="5109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B38C4-607E-4534-9B74-9CBC207C8512}">
      <dsp:nvSpPr>
        <dsp:cNvPr id="0" name=""/>
        <dsp:cNvSpPr/>
      </dsp:nvSpPr>
      <dsp:spPr>
        <a:xfrm>
          <a:off x="1072993" y="3485577"/>
          <a:ext cx="3723352" cy="928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19" tIns="98319" rIns="98319" bIns="983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  <a:cs typeface="Times New Roman"/>
            </a:rPr>
            <a:t>Applications for other consortium applications may also be implemented if components can be refactored in a general way.</a:t>
          </a:r>
        </a:p>
      </dsp:txBody>
      <dsp:txXfrm>
        <a:off x="1072993" y="3485577"/>
        <a:ext cx="3723352" cy="928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5BE8A-76A7-43D1-BD32-37DE1F16FB28}" type="datetimeFigureOut"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96D43-9A74-4CC1-98B9-17F3FB7A2E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33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Full Stack Web Application For Consortium Blockchain​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73345"/>
      </p:ext>
    </p:extLst>
  </p:cSld>
  <p:clrMapOvr>
    <a:masterClrMapping/>
  </p:clrMapOvr>
  <p:transition spd="slow">
    <p:wip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Full Stack Web Application For Consortium Blockchain​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99056"/>
      </p:ext>
    </p:extLst>
  </p:cSld>
  <p:clrMapOvr>
    <a:masterClrMapping/>
  </p:clrMapOvr>
  <p:transition spd="slow">
    <p:wipe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Full Stack Web Application For Consortium Blockchain​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50202"/>
      </p:ext>
    </p:extLst>
  </p:cSld>
  <p:clrMapOvr>
    <a:masterClrMapping/>
  </p:clrMapOvr>
  <p:transition spd="slow">
    <p:wipe/>
  </p:transition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Full Stack Web Application For Consortium Blockchain​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1828"/>
      </p:ext>
    </p:extLst>
  </p:cSld>
  <p:clrMapOvr>
    <a:masterClrMapping/>
  </p:clrMapOvr>
  <p:transition spd="slow">
    <p:wip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Full Stack Web Application For Consortium Blockchain​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07460"/>
      </p:ext>
    </p:extLst>
  </p:cSld>
  <p:clrMapOvr>
    <a:masterClrMapping/>
  </p:clrMapOvr>
  <p:transition spd="slow">
    <p:wip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Full Stack Web Application For Consortium Blockchain​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79127"/>
      </p:ext>
    </p:extLst>
  </p:cSld>
  <p:clrMapOvr>
    <a:masterClrMapping/>
  </p:clrMapOvr>
  <p:transition spd="slow">
    <p:wipe/>
  </p:transition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Full Stack Web Application For Consortium Blockchain​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0961"/>
      </p:ext>
    </p:extLst>
  </p:cSld>
  <p:clrMapOvr>
    <a:masterClrMapping/>
  </p:clrMapOvr>
  <p:transition spd="slow">
    <p:wipe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Full Stack Web Application For Consortium Blockchain​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3680"/>
      </p:ext>
    </p:extLst>
  </p:cSld>
  <p:clrMapOvr>
    <a:masterClrMapping/>
  </p:clrMapOvr>
  <p:transition spd="slow">
    <p:wipe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Full Stack Web Application For Consortium Blockchain​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30108"/>
      </p:ext>
    </p:extLst>
  </p:cSld>
  <p:clrMapOvr>
    <a:masterClrMapping/>
  </p:clrMapOvr>
  <p:transition spd="slow">
    <p:wipe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Full Stack Web Application For Consortium Blockchain​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78111"/>
      </p:ext>
    </p:extLst>
  </p:cSld>
  <p:clrMapOvr>
    <a:masterClrMapping/>
  </p:clrMapOvr>
  <p:transition spd="slow">
    <p:wipe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Full Stack Web Application For Consortium Blockchain​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6380"/>
      </p:ext>
    </p:extLst>
  </p:cSld>
  <p:clrMapOvr>
    <a:masterClrMapping/>
  </p:clrMapOvr>
  <p:transition spd="slow">
    <p:wipe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Full Stack Web Application For Consortium Blockchain​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42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43" r:id="rId6"/>
    <p:sldLayoutId id="2147483839" r:id="rId7"/>
    <p:sldLayoutId id="2147483840" r:id="rId8"/>
    <p:sldLayoutId id="2147483841" r:id="rId9"/>
    <p:sldLayoutId id="2147483842" r:id="rId10"/>
    <p:sldLayoutId id="2147483844" r:id="rId11"/>
  </p:sldLayoutIdLst>
  <p:transition spd="slow">
    <p:wipe/>
  </p:transition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8/04/level-up-introducing-blockchain-to-your-busines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osintrobus/chapter/employee-selec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sme-talent/onboarding-challenges-in-smes-14950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lumaxart/2364667079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BM-Blockchain/microfab/" TargetMode="External"/><Relationship Id="rId3" Type="http://schemas.openxmlformats.org/officeDocument/2006/relationships/hyperlink" Target="https://material.angular.io/" TargetMode="External"/><Relationship Id="rId7" Type="http://schemas.openxmlformats.org/officeDocument/2006/relationships/hyperlink" Target="https://hyperledger-fabric.readthedocs.io/en/release-1.2/prereqs.html#install-curl/" TargetMode="External"/><Relationship Id="rId2" Type="http://schemas.openxmlformats.org/officeDocument/2006/relationships/hyperlink" Target="https://www.npmjs.com/packa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ktutorialshub.com/angular/angular-list-of-learning-resources/" TargetMode="External"/><Relationship Id="rId5" Type="http://schemas.openxmlformats.org/officeDocument/2006/relationships/hyperlink" Target="https://hackr.io/tutorials/learn-angular/" TargetMode="External"/><Relationship Id="rId4" Type="http://schemas.openxmlformats.org/officeDocument/2006/relationships/hyperlink" Target="https://app.dbdesigner.net/designer/" TargetMode="External"/><Relationship Id="rId9" Type="http://schemas.openxmlformats.org/officeDocument/2006/relationships/hyperlink" Target="https://angular.i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111" y="324464"/>
            <a:ext cx="12410072" cy="1973926"/>
          </a:xfrm>
        </p:spPr>
        <p:txBody>
          <a:bodyPr anchor="t">
            <a:normAutofit/>
          </a:bodyPr>
          <a:lstStyle/>
          <a:p>
            <a:r>
              <a:rPr lang="en-US" sz="3600" b="1">
                <a:latin typeface="Times New Roman"/>
                <a:cs typeface="Times New Roman"/>
              </a:rPr>
              <a:t>Full Stack Web Application For Consortium Blockchain</a:t>
            </a:r>
          </a:p>
        </p:txBody>
      </p:sp>
      <p:pic>
        <p:nvPicPr>
          <p:cNvPr id="26" name="Picture 26" descr="Chart, radar chart&#10;&#10;Description automatically generated">
            <a:extLst>
              <a:ext uri="{FF2B5EF4-FFF2-40B4-BE49-F238E27FC236}">
                <a16:creationId xmlns:a16="http://schemas.microsoft.com/office/drawing/2014/main" id="{9EA4FBAF-A3CC-FE58-186D-B6F73CA81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061" r="10084"/>
          <a:stretch/>
        </p:blipFill>
        <p:spPr>
          <a:xfrm>
            <a:off x="4457700" y="1066800"/>
            <a:ext cx="7734300" cy="472440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57700" y="5756461"/>
            <a:ext cx="77343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2B62213-FEB0-F039-E10F-9D8173878F35}"/>
              </a:ext>
            </a:extLst>
          </p:cNvPr>
          <p:cNvSpPr txBox="1"/>
          <p:nvPr/>
        </p:nvSpPr>
        <p:spPr>
          <a:xfrm>
            <a:off x="434531" y="1549126"/>
            <a:ext cx="1981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Faculty Advisor</a:t>
            </a:r>
          </a:p>
          <a:p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latin typeface="Times New Roman"/>
                <a:cs typeface="Times New Roman"/>
              </a:rPr>
              <a:t>Dr. </a:t>
            </a:r>
            <a:r>
              <a:rPr lang="en-US" err="1">
                <a:latin typeface="Times New Roman"/>
                <a:cs typeface="Times New Roman"/>
              </a:rPr>
              <a:t>Kewei</a:t>
            </a:r>
            <a:r>
              <a:rPr lang="en-US">
                <a:latin typeface="Times New Roman"/>
                <a:cs typeface="Times New Roman"/>
              </a:rPr>
              <a:t> Sha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E950E-F4B8-8341-2571-BCB2A0C40CA5}"/>
              </a:ext>
            </a:extLst>
          </p:cNvPr>
          <p:cNvSpPr txBox="1"/>
          <p:nvPr/>
        </p:nvSpPr>
        <p:spPr>
          <a:xfrm>
            <a:off x="2769054" y="1550855"/>
            <a:ext cx="2335161" cy="14275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Mentors</a:t>
            </a:r>
            <a:endParaRPr lang="en-US">
              <a:latin typeface="Times New Roman"/>
              <a:cs typeface="Times New Roman"/>
            </a:endParaRPr>
          </a:p>
          <a:p>
            <a:endParaRPr lang="en-US" b="1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cs typeface="Times New Roman"/>
              </a:rPr>
              <a:t>Dr. Kwok Bun </a:t>
            </a:r>
            <a:r>
              <a:rPr lang="en-US" err="1">
                <a:latin typeface="Times New Roman"/>
                <a:cs typeface="Times New Roman"/>
              </a:rPr>
              <a:t>yue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cs typeface="Times New Roman"/>
              </a:rPr>
              <a:t>Joses Selvan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86D38-A048-5AC3-C341-332E57D458C5}"/>
              </a:ext>
            </a:extLst>
          </p:cNvPr>
          <p:cNvSpPr txBox="1"/>
          <p:nvPr/>
        </p:nvSpPr>
        <p:spPr>
          <a:xfrm>
            <a:off x="565352" y="3519946"/>
            <a:ext cx="3195483" cy="26740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Team</a:t>
            </a:r>
            <a:endParaRPr lang="en-US">
              <a:latin typeface="Times New Roman"/>
              <a:cs typeface="Times New Roman"/>
            </a:endParaRPr>
          </a:p>
          <a:p>
            <a:endParaRPr lang="en-US" b="1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cs typeface="Times New Roman"/>
              </a:rPr>
              <a:t>Vivek </a:t>
            </a:r>
            <a:r>
              <a:rPr lang="en-US" err="1">
                <a:latin typeface="Times New Roman"/>
                <a:cs typeface="Times New Roman"/>
              </a:rPr>
              <a:t>Kukkapalli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cs typeface="Times New Roman"/>
              </a:rPr>
              <a:t>Srikar Vuppala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cs typeface="Times New Roman"/>
              </a:rPr>
              <a:t>Aravind </a:t>
            </a:r>
            <a:r>
              <a:rPr lang="en-US" err="1">
                <a:latin typeface="Times New Roman"/>
                <a:cs typeface="Times New Roman"/>
              </a:rPr>
              <a:t>Yakasi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cs typeface="Times New Roman"/>
              </a:rPr>
              <a:t>Tarun Jandhyala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Times New Roman"/>
                <a:cs typeface="Times New Roman"/>
              </a:rPr>
              <a:t>Ravi Teja </a:t>
            </a:r>
            <a:r>
              <a:rPr lang="en-US" err="1">
                <a:latin typeface="Times New Roman"/>
                <a:cs typeface="Times New Roman"/>
              </a:rPr>
              <a:t>Nakkala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56C7-3778-2A7E-CA25-D8303499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78" y="1159933"/>
            <a:ext cx="10363200" cy="1314443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Architecture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C27A6-E856-3FCD-81D5-79D9896E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1095" y="6479253"/>
            <a:ext cx="6434527" cy="370041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C7471-2E3B-050B-80D6-0D02AC47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10</a:t>
            </a:fld>
            <a:endParaRPr lang="en-US"/>
          </a:p>
        </p:txBody>
      </p:sp>
      <p:sp>
        <p:nvSpPr>
          <p:cNvPr id="43" name="Google Shape;266;p38">
            <a:extLst>
              <a:ext uri="{FF2B5EF4-FFF2-40B4-BE49-F238E27FC236}">
                <a16:creationId xmlns:a16="http://schemas.microsoft.com/office/drawing/2014/main" id="{D2373BC0-483B-0F82-3121-0F7D96CA39D1}"/>
              </a:ext>
            </a:extLst>
          </p:cNvPr>
          <p:cNvSpPr txBox="1"/>
          <p:nvPr/>
        </p:nvSpPr>
        <p:spPr>
          <a:xfrm>
            <a:off x="1142465" y="4012438"/>
            <a:ext cx="8480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50" b="1" i="1">
                <a:solidFill>
                  <a:schemeClr val="dk1"/>
                </a:solidFill>
                <a:latin typeface="Times New Roman"/>
                <a:ea typeface="Open Sans"/>
                <a:cs typeface="Open Sans"/>
                <a:sym typeface="Open Sans"/>
              </a:rPr>
              <a:t>Actor</a:t>
            </a:r>
            <a:endParaRPr lang="en-US" sz="185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pic>
        <p:nvPicPr>
          <p:cNvPr id="45" name="Google Shape;267;p38" descr="Icon&#10;&#10;Description automatically generated">
            <a:extLst>
              <a:ext uri="{FF2B5EF4-FFF2-40B4-BE49-F238E27FC236}">
                <a16:creationId xmlns:a16="http://schemas.microsoft.com/office/drawing/2014/main" id="{55FC72FE-E869-55A2-D2D4-8261DC1F1B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9786" y="3029252"/>
            <a:ext cx="1054927" cy="98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68;p38" descr="Angular - PRESS KIT">
            <a:extLst>
              <a:ext uri="{FF2B5EF4-FFF2-40B4-BE49-F238E27FC236}">
                <a16:creationId xmlns:a16="http://schemas.microsoft.com/office/drawing/2014/main" id="{318C8257-3FDB-CA61-8738-FC02C61E9B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4440" y="3080480"/>
            <a:ext cx="1037461" cy="1037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269;p38">
            <a:extLst>
              <a:ext uri="{FF2B5EF4-FFF2-40B4-BE49-F238E27FC236}">
                <a16:creationId xmlns:a16="http://schemas.microsoft.com/office/drawing/2014/main" id="{98B4D56F-ED2B-09F8-6A67-1740EB819D9A}"/>
              </a:ext>
            </a:extLst>
          </p:cNvPr>
          <p:cNvCxnSpPr/>
          <p:nvPr/>
        </p:nvCxnSpPr>
        <p:spPr>
          <a:xfrm>
            <a:off x="2159240" y="3599211"/>
            <a:ext cx="1425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1" name="Google Shape;270;p38">
            <a:extLst>
              <a:ext uri="{FF2B5EF4-FFF2-40B4-BE49-F238E27FC236}">
                <a16:creationId xmlns:a16="http://schemas.microsoft.com/office/drawing/2014/main" id="{EEF42100-650F-798B-2247-84F820A2AB45}"/>
              </a:ext>
            </a:extLst>
          </p:cNvPr>
          <p:cNvSpPr txBox="1"/>
          <p:nvPr/>
        </p:nvSpPr>
        <p:spPr>
          <a:xfrm>
            <a:off x="2395094" y="3679359"/>
            <a:ext cx="956735" cy="87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1050">
                <a:solidFill>
                  <a:schemeClr val="dk1"/>
                </a:solidFill>
                <a:latin typeface="Times New Roman"/>
                <a:ea typeface="Open Sans"/>
                <a:cs typeface="Open Sans"/>
                <a:sym typeface="Open Sans"/>
              </a:rPr>
              <a:t>Roles: </a:t>
            </a:r>
            <a:br>
              <a:rPr lang="en" sz="1050">
                <a:latin typeface="Times New Roman"/>
                <a:ea typeface="Open Sans"/>
                <a:cs typeface="Open Sans"/>
              </a:rPr>
            </a:br>
            <a:r>
              <a:rPr lang="en" sz="1050">
                <a:solidFill>
                  <a:schemeClr val="dk1"/>
                </a:solidFill>
                <a:latin typeface="Times New Roman"/>
                <a:ea typeface="Open Sans"/>
                <a:cs typeface="Open Sans"/>
                <a:sym typeface="Open Sans"/>
              </a:rPr>
              <a:t>Admin</a:t>
            </a:r>
            <a:endParaRPr lang="en-US" sz="1050">
              <a:solidFill>
                <a:schemeClr val="dk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50">
                <a:solidFill>
                  <a:schemeClr val="dk1"/>
                </a:solidFill>
                <a:latin typeface="Times New Roman"/>
                <a:ea typeface="Open Sans"/>
                <a:cs typeface="Open Sans"/>
                <a:sym typeface="Open Sans"/>
              </a:rPr>
              <a:t>User</a:t>
            </a:r>
            <a:endParaRPr lang="en-US" sz="1050">
              <a:solidFill>
                <a:schemeClr val="dk1"/>
              </a:solidFill>
              <a:latin typeface="Times New Roman"/>
              <a:cs typeface="Times New Roman"/>
            </a:endParaRPr>
          </a:p>
          <a:p>
            <a:pPr algn="ctr"/>
            <a:endParaRPr sz="1867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271;p38">
            <a:extLst>
              <a:ext uri="{FF2B5EF4-FFF2-40B4-BE49-F238E27FC236}">
                <a16:creationId xmlns:a16="http://schemas.microsoft.com/office/drawing/2014/main" id="{8D32FA14-4C98-1FAE-9683-C539B651FD76}"/>
              </a:ext>
            </a:extLst>
          </p:cNvPr>
          <p:cNvSpPr txBox="1"/>
          <p:nvPr/>
        </p:nvSpPr>
        <p:spPr>
          <a:xfrm>
            <a:off x="3560008" y="2843692"/>
            <a:ext cx="983155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50" b="1" i="1">
                <a:solidFill>
                  <a:schemeClr val="dk1"/>
                </a:solidFill>
                <a:latin typeface="Times New Roman"/>
                <a:ea typeface="Open Sans"/>
                <a:cs typeface="Open Sans"/>
                <a:sym typeface="Open Sans"/>
              </a:rPr>
              <a:t>Web UI</a:t>
            </a:r>
            <a:endParaRPr lang="en-US" sz="185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pic>
        <p:nvPicPr>
          <p:cNvPr id="55" name="Google Shape;272;p38" descr="Logos and Graphics | Node.js">
            <a:extLst>
              <a:ext uri="{FF2B5EF4-FFF2-40B4-BE49-F238E27FC236}">
                <a16:creationId xmlns:a16="http://schemas.microsoft.com/office/drawing/2014/main" id="{83C02674-3F39-95C2-AA72-189A220EF5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5146" y="3265775"/>
            <a:ext cx="953895" cy="5816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273;p38">
            <a:extLst>
              <a:ext uri="{FF2B5EF4-FFF2-40B4-BE49-F238E27FC236}">
                <a16:creationId xmlns:a16="http://schemas.microsoft.com/office/drawing/2014/main" id="{30120B21-DFAA-CF70-6A1C-F78E65DE57A7}"/>
              </a:ext>
            </a:extLst>
          </p:cNvPr>
          <p:cNvCxnSpPr/>
          <p:nvPr/>
        </p:nvCxnSpPr>
        <p:spPr>
          <a:xfrm>
            <a:off x="4665133" y="3556597"/>
            <a:ext cx="160866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" name="Google Shape;274;p38">
            <a:extLst>
              <a:ext uri="{FF2B5EF4-FFF2-40B4-BE49-F238E27FC236}">
                <a16:creationId xmlns:a16="http://schemas.microsoft.com/office/drawing/2014/main" id="{6578A1EF-1757-99DE-A4AE-691391509121}"/>
              </a:ext>
            </a:extLst>
          </p:cNvPr>
          <p:cNvCxnSpPr/>
          <p:nvPr/>
        </p:nvCxnSpPr>
        <p:spPr>
          <a:xfrm>
            <a:off x="7619418" y="3599211"/>
            <a:ext cx="2063037" cy="3141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" name="Google Shape;275;p38">
            <a:extLst>
              <a:ext uri="{FF2B5EF4-FFF2-40B4-BE49-F238E27FC236}">
                <a16:creationId xmlns:a16="http://schemas.microsoft.com/office/drawing/2014/main" id="{00CE8A86-69D5-3818-B771-E1B3170A843A}"/>
              </a:ext>
            </a:extLst>
          </p:cNvPr>
          <p:cNvSpPr txBox="1"/>
          <p:nvPr/>
        </p:nvSpPr>
        <p:spPr>
          <a:xfrm>
            <a:off x="6312573" y="3819766"/>
            <a:ext cx="1466434" cy="3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50" b="1" i="1">
                <a:solidFill>
                  <a:schemeClr val="dk1"/>
                </a:solidFill>
                <a:latin typeface="Times New Roman"/>
                <a:ea typeface="Open Sans"/>
                <a:cs typeface="Open Sans"/>
                <a:sym typeface="Open Sans"/>
              </a:rPr>
              <a:t>MBSE APIs</a:t>
            </a:r>
            <a:endParaRPr lang="en-US" sz="185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pic>
        <p:nvPicPr>
          <p:cNvPr id="63" name="Google Shape;276;p38" descr="Icon&#10;&#10;Description automatically generated">
            <a:extLst>
              <a:ext uri="{FF2B5EF4-FFF2-40B4-BE49-F238E27FC236}">
                <a16:creationId xmlns:a16="http://schemas.microsoft.com/office/drawing/2014/main" id="{43B0A8BD-544E-B899-FD42-9E4DE8D40CE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24433" y="3067821"/>
            <a:ext cx="918121" cy="89649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277;p38">
            <a:extLst>
              <a:ext uri="{FF2B5EF4-FFF2-40B4-BE49-F238E27FC236}">
                <a16:creationId xmlns:a16="http://schemas.microsoft.com/office/drawing/2014/main" id="{B91A2365-2E15-DD58-2F7B-C6A49694656B}"/>
              </a:ext>
            </a:extLst>
          </p:cNvPr>
          <p:cNvSpPr txBox="1"/>
          <p:nvPr/>
        </p:nvSpPr>
        <p:spPr>
          <a:xfrm>
            <a:off x="9746369" y="3953106"/>
            <a:ext cx="14252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50" b="1" i="1">
                <a:solidFill>
                  <a:schemeClr val="dk1"/>
                </a:solidFill>
                <a:latin typeface="Times New Roman"/>
                <a:ea typeface="Open Sans"/>
                <a:cs typeface="Open Sans"/>
                <a:sym typeface="Open Sans"/>
              </a:rPr>
              <a:t>Database</a:t>
            </a:r>
            <a:endParaRPr lang="en-US" sz="185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pic>
        <p:nvPicPr>
          <p:cNvPr id="67" name="Google Shape;278;p38" descr="Hyperledger Adds New Members">
            <a:extLst>
              <a:ext uri="{FF2B5EF4-FFF2-40B4-BE49-F238E27FC236}">
                <a16:creationId xmlns:a16="http://schemas.microsoft.com/office/drawing/2014/main" id="{1A872FAA-77AA-4F8D-6E4B-0B1EC5D0D9F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41767" y="5194870"/>
            <a:ext cx="1139827" cy="113982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280;p38">
            <a:extLst>
              <a:ext uri="{FF2B5EF4-FFF2-40B4-BE49-F238E27FC236}">
                <a16:creationId xmlns:a16="http://schemas.microsoft.com/office/drawing/2014/main" id="{C6521925-9514-D20C-34AE-D52D7DF860D1}"/>
              </a:ext>
            </a:extLst>
          </p:cNvPr>
          <p:cNvSpPr txBox="1"/>
          <p:nvPr/>
        </p:nvSpPr>
        <p:spPr>
          <a:xfrm>
            <a:off x="7894433" y="6009272"/>
            <a:ext cx="15204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50" b="1" i="1">
                <a:solidFill>
                  <a:srgbClr val="FF0000"/>
                </a:solidFill>
                <a:latin typeface="Times New Roman"/>
                <a:ea typeface="Open Sans"/>
                <a:cs typeface="Open Sans"/>
                <a:sym typeface="Open Sans"/>
              </a:rPr>
              <a:t>Blockchain</a:t>
            </a:r>
            <a:endParaRPr lang="en-US" sz="1850">
              <a:latin typeface="Times New Roman"/>
              <a:cs typeface="Times New Roman"/>
            </a:endParaRPr>
          </a:p>
        </p:txBody>
      </p:sp>
      <p:sp>
        <p:nvSpPr>
          <p:cNvPr id="73" name="Google Shape;281;p38">
            <a:extLst>
              <a:ext uri="{FF2B5EF4-FFF2-40B4-BE49-F238E27FC236}">
                <a16:creationId xmlns:a16="http://schemas.microsoft.com/office/drawing/2014/main" id="{E03D0A18-1041-E8CA-A5A2-CD8FED61E583}"/>
              </a:ext>
            </a:extLst>
          </p:cNvPr>
          <p:cNvSpPr/>
          <p:nvPr/>
        </p:nvSpPr>
        <p:spPr>
          <a:xfrm>
            <a:off x="6317039" y="2360196"/>
            <a:ext cx="5257600" cy="19812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282;p38">
            <a:extLst>
              <a:ext uri="{FF2B5EF4-FFF2-40B4-BE49-F238E27FC236}">
                <a16:creationId xmlns:a16="http://schemas.microsoft.com/office/drawing/2014/main" id="{51DCF638-CEBF-CE93-B253-E5A3963F3C2E}"/>
              </a:ext>
            </a:extLst>
          </p:cNvPr>
          <p:cNvSpPr/>
          <p:nvPr/>
        </p:nvSpPr>
        <p:spPr>
          <a:xfrm>
            <a:off x="9414934" y="4991766"/>
            <a:ext cx="2074335" cy="1386851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283;p38">
            <a:extLst>
              <a:ext uri="{FF2B5EF4-FFF2-40B4-BE49-F238E27FC236}">
                <a16:creationId xmlns:a16="http://schemas.microsoft.com/office/drawing/2014/main" id="{725AA43B-BEC1-5701-2DFA-5E067AD9FCD8}"/>
              </a:ext>
            </a:extLst>
          </p:cNvPr>
          <p:cNvSpPr txBox="1"/>
          <p:nvPr/>
        </p:nvSpPr>
        <p:spPr>
          <a:xfrm>
            <a:off x="6339399" y="2472967"/>
            <a:ext cx="12948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US" sz="1850" b="1" i="1">
                <a:solidFill>
                  <a:srgbClr val="FF0000"/>
                </a:solidFill>
                <a:latin typeface="Times New Roman"/>
                <a:ea typeface="Open Sans"/>
                <a:cs typeface="Open Sans"/>
                <a:sym typeface="Open Sans"/>
              </a:rPr>
              <a:t>Backend</a:t>
            </a:r>
            <a:endParaRPr lang="en-US" sz="1850">
              <a:latin typeface="Times New Roman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11E8F9-4BAA-48C1-A351-7340E1557A9A}"/>
              </a:ext>
            </a:extLst>
          </p:cNvPr>
          <p:cNvSpPr/>
          <p:nvPr/>
        </p:nvSpPr>
        <p:spPr>
          <a:xfrm>
            <a:off x="9542720" y="6042837"/>
            <a:ext cx="1860697" cy="239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" sz="1400" b="1" i="1">
                <a:solidFill>
                  <a:schemeClr val="dk1"/>
                </a:solidFill>
                <a:latin typeface="Times New Roman"/>
                <a:ea typeface="+mn-lt"/>
                <a:cs typeface="+mn-lt"/>
              </a:rPr>
              <a:t>Hyperledger Fabric</a:t>
            </a:r>
            <a:endParaRPr lang="en-US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cxnSp>
        <p:nvCxnSpPr>
          <p:cNvPr id="80" name="Google Shape;274;p38">
            <a:extLst>
              <a:ext uri="{FF2B5EF4-FFF2-40B4-BE49-F238E27FC236}">
                <a16:creationId xmlns:a16="http://schemas.microsoft.com/office/drawing/2014/main" id="{F6D706FA-8535-4058-4F5F-6E52932FA632}"/>
              </a:ext>
            </a:extLst>
          </p:cNvPr>
          <p:cNvCxnSpPr>
            <a:cxnSpLocks/>
          </p:cNvCxnSpPr>
          <p:nvPr/>
        </p:nvCxnSpPr>
        <p:spPr>
          <a:xfrm>
            <a:off x="7637138" y="4130839"/>
            <a:ext cx="1708621" cy="81999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6D04E1-87C4-399F-2D77-62208411776A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47656587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EB40-08FD-D712-C241-72DE08BF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974" y="1170924"/>
            <a:ext cx="3798275" cy="708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Login Screen</a:t>
            </a:r>
          </a:p>
        </p:txBody>
      </p: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426D-4D8C-1436-6193-B1D2CFE1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0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534B2A-4183-94D2-7EFF-C80144B40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133" y="2214272"/>
            <a:ext cx="6807572" cy="3338026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9ED551F-CF23-3ED1-F624-33B8D8B4DA8B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2D512-C037-4BF6-2F3A-CF358F7E11D1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68965306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EB40-08FD-D712-C241-72DE08BF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1197352"/>
            <a:ext cx="3798275" cy="7177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latin typeface="Times New Roman"/>
                <a:cs typeface="Times New Roman"/>
              </a:rPr>
              <a:t>Admin Dashboard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426D-4D8C-1436-6193-B1D2CFE1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07876D-1FD2-B665-51FB-D1CAE1F15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617" y="2112682"/>
            <a:ext cx="8212653" cy="4123900"/>
          </a:xfr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337612C-9A3F-D723-05B8-CE9FD90FB616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ACD4F-2DA7-AA8D-B283-29EB2424E5B0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197803804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EB40-08FD-D712-C241-72DE08BF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821" y="1228539"/>
            <a:ext cx="5690984" cy="7649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Local Users List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426D-4D8C-1436-6193-B1D2CFE1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BA1DFF3-B507-4390-790F-73AC97D06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542" y="2235073"/>
            <a:ext cx="9419304" cy="3750802"/>
          </a:xfr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057794-18DF-8926-5741-97A4C0124A78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B5F74-114F-D5E3-B23D-73FAE2300A8D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55687033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EB40-08FD-D712-C241-72DE08BF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821" y="1228539"/>
            <a:ext cx="5690984" cy="7649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Create User/Admin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426D-4D8C-1436-6193-B1D2CFE1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F34BA09-0191-3010-F97A-750076933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984" y="2223957"/>
            <a:ext cx="7965876" cy="3803995"/>
          </a:xfr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5A5F0B1-567C-C931-E748-149410031674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992B6-3A63-DA13-E52A-95B6FC92237E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98533264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EB40-08FD-D712-C241-72DE08BF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821" y="1228539"/>
            <a:ext cx="5690984" cy="7649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Fabric User Identity List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426D-4D8C-1436-6193-B1D2CFE1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93D9BB-D3EB-4507-AEA0-73366C753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333" y="2483025"/>
            <a:ext cx="7260775" cy="3088460"/>
          </a:xfr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00840DB-9FC8-389E-5CBA-F57E6700DED5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B5654-815F-8AF6-3ABA-5CF7F7E9485B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02935539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EB40-08FD-D712-C241-72DE08BF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821" y="1228539"/>
            <a:ext cx="5690984" cy="7649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latin typeface="Times New Roman"/>
                <a:cs typeface="Times New Roman"/>
              </a:rPr>
              <a:t>Create Fabric User Identity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426D-4D8C-1436-6193-B1D2CFE1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F39EF62-46D4-AE5A-F8E6-9980C48F9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402" y="2317212"/>
            <a:ext cx="7740708" cy="4038630"/>
          </a:xfr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C53DA83-FF62-43BC-1EE1-A18446E9D19A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89140-282B-5750-D893-B0175D55CDB6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75811836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EB40-08FD-D712-C241-72DE08BF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821" y="1228539"/>
            <a:ext cx="5690984" cy="7649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latin typeface="Times New Roman"/>
                <a:cs typeface="Times New Roman"/>
              </a:rPr>
              <a:t>Update Fabric User Identity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426D-4D8C-1436-6193-B1D2CFE1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C771E8-DF43-ACB0-B5A9-A7C0032E7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829" y="2251142"/>
            <a:ext cx="7730876" cy="4033501"/>
          </a:xfr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278484D-F27B-7152-9A63-4C8D272FD896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2E9D5-0EE4-D343-C14F-FE86A56DA684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367602152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EB40-08FD-D712-C241-72DE08BF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821" y="1228539"/>
            <a:ext cx="5690984" cy="7649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Map Fabric User Identity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426D-4D8C-1436-6193-B1D2CFE1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BA68D6-1D4D-936C-603C-590281A39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96" y="2385512"/>
            <a:ext cx="5010065" cy="3243949"/>
          </a:xfr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12F0A0-D321-7899-2A00-7CDDC3789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85" y="2385512"/>
            <a:ext cx="5333046" cy="324394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E7349B3-8881-1815-E754-CA9596256427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34B183-EE6C-9BCC-D6D9-E64B160C1834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7420850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EB40-08FD-D712-C241-72DE08BF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821" y="1228539"/>
            <a:ext cx="5690984" cy="7649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latin typeface="Times New Roman"/>
                <a:cs typeface="Times New Roman"/>
              </a:rPr>
              <a:t>Delete Fabric User Identity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426D-4D8C-1436-6193-B1D2CFE1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7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1612C5-F39F-BE5D-61DC-262650185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024" y="2375281"/>
            <a:ext cx="7351104" cy="3835359"/>
          </a:xfr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D84F81D-0B1F-76E2-6A85-95CC37FB583F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B4DCB-BC1D-1B8D-9F73-07A21566CE70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1350227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4D1C-5008-6716-5BF5-8FC80371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4323907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Overview</a:t>
            </a:r>
          </a:p>
        </p:txBody>
      </p:sp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D29F899-3CEC-4601-3187-DD2E12252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43607" y="2028197"/>
            <a:ext cx="5399370" cy="3874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F04FF7-7B58-345A-399D-876FA69AC516}"/>
              </a:ext>
            </a:extLst>
          </p:cNvPr>
          <p:cNvSpPr/>
          <p:nvPr/>
        </p:nvSpPr>
        <p:spPr>
          <a:xfrm>
            <a:off x="5055515" y="4649077"/>
            <a:ext cx="1982360" cy="571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Times New Roman"/>
                <a:cs typeface="Times New Roman"/>
              </a:rPr>
              <a:t>1</a:t>
            </a:r>
            <a:r>
              <a:rPr lang="en-US" sz="1400" b="1">
                <a:solidFill>
                  <a:schemeClr val="tx1"/>
                </a:solidFill>
                <a:latin typeface="Times New Roman"/>
                <a:cs typeface="Times New Roman"/>
              </a:rPr>
              <a:t>. Problem Statement</a:t>
            </a:r>
          </a:p>
          <a:p>
            <a:pPr algn="ctr"/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986B6D-ECE1-E98C-CB82-BFF4A629A3FE}"/>
              </a:ext>
            </a:extLst>
          </p:cNvPr>
          <p:cNvSpPr/>
          <p:nvPr/>
        </p:nvSpPr>
        <p:spPr>
          <a:xfrm>
            <a:off x="5554464" y="4128977"/>
            <a:ext cx="1710069" cy="443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2. 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A0F4AA-1B45-7BE6-23A7-1FEE6B8CC09D}"/>
              </a:ext>
            </a:extLst>
          </p:cNvPr>
          <p:cNvSpPr/>
          <p:nvPr/>
        </p:nvSpPr>
        <p:spPr>
          <a:xfrm>
            <a:off x="5954232" y="3615069"/>
            <a:ext cx="1816395" cy="425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3. Design &amp; Implementation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C86B8B-C0EA-EEB5-DCE4-29AC81BE9A00}"/>
              </a:ext>
            </a:extLst>
          </p:cNvPr>
          <p:cNvSpPr/>
          <p:nvPr/>
        </p:nvSpPr>
        <p:spPr>
          <a:xfrm>
            <a:off x="6412690" y="2563341"/>
            <a:ext cx="2250557" cy="44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5. Future Scope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8C678-B3C1-602B-B273-CF432BD3DD55}"/>
              </a:ext>
            </a:extLst>
          </p:cNvPr>
          <p:cNvSpPr/>
          <p:nvPr/>
        </p:nvSpPr>
        <p:spPr>
          <a:xfrm>
            <a:off x="7265581" y="2064488"/>
            <a:ext cx="1665767" cy="43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6. Conclusion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6CCC3A-C3FA-A83D-A7AE-0A567352837A}"/>
              </a:ext>
            </a:extLst>
          </p:cNvPr>
          <p:cNvSpPr/>
          <p:nvPr/>
        </p:nvSpPr>
        <p:spPr>
          <a:xfrm>
            <a:off x="6324371" y="3092302"/>
            <a:ext cx="1993604" cy="38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4. Milestones Achieved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D06D4BA-47B6-7CBC-D710-CF0D7C79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dirty="0" smtClean="0">
                <a:latin typeface="Times New Roman"/>
                <a:cs typeface="Times New Roman"/>
              </a:rPr>
              <a:t>2</a:t>
            </a:fld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276EC9B-B081-31BC-9AEE-65E3DC1E53FF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5503A-CB00-4B93-3F9C-1B9E3E5DBC46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39706104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7B84-4701-A261-72F2-0BCBCBA8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4" y="1251856"/>
            <a:ext cx="4202061" cy="4578624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Create Fabric User Identity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6B6D-0010-4973-EBB8-5F5597B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graphicFrame>
        <p:nvGraphicFramePr>
          <p:cNvPr id="59" name="Content Placeholder 2">
            <a:extLst>
              <a:ext uri="{FF2B5EF4-FFF2-40B4-BE49-F238E27FC236}">
                <a16:creationId xmlns:a16="http://schemas.microsoft.com/office/drawing/2014/main" id="{57F555D8-F9AC-D0D6-A186-26C3809775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6180256"/>
              </p:ext>
            </p:extLst>
          </p:nvPr>
        </p:nvGraphicFramePr>
        <p:xfrm>
          <a:off x="5545394" y="867226"/>
          <a:ext cx="5732206" cy="507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7E3DD225-E233-433C-A259-E2D2C7ACBE73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066E37-A51C-2C59-9F9D-F7EA4758C7D2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02784153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7B84-4701-A261-72F2-0BCBCBA8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399"/>
            <a:ext cx="4202061" cy="4578624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Display Fabric User Identity List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6B6D-0010-4973-EBB8-5F5597B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59" name="Content Placeholder 2">
            <a:extLst>
              <a:ext uri="{FF2B5EF4-FFF2-40B4-BE49-F238E27FC236}">
                <a16:creationId xmlns:a16="http://schemas.microsoft.com/office/drawing/2014/main" id="{57F555D8-F9AC-D0D6-A186-26C3809775AC}"/>
              </a:ext>
            </a:extLst>
          </p:cNvPr>
          <p:cNvGraphicFramePr/>
          <p:nvPr/>
        </p:nvGraphicFramePr>
        <p:xfrm>
          <a:off x="5545394" y="867226"/>
          <a:ext cx="5732206" cy="507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7E3DD225-E233-433C-A259-E2D2C7ACBE73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066E37-A51C-2C59-9F9D-F7EA4758C7D2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96401921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7B84-4701-A261-72F2-0BCBCBA8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399"/>
            <a:ext cx="4202061" cy="4578624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Update Fabric User Identity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6B6D-0010-4973-EBB8-5F5597B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139" name="Content Placeholder 2">
            <a:extLst>
              <a:ext uri="{FF2B5EF4-FFF2-40B4-BE49-F238E27FC236}">
                <a16:creationId xmlns:a16="http://schemas.microsoft.com/office/drawing/2014/main" id="{1121F1A1-DDAF-EB25-DE15-951B2F153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134098"/>
              </p:ext>
            </p:extLst>
          </p:nvPr>
        </p:nvGraphicFramePr>
        <p:xfrm>
          <a:off x="5460727" y="801374"/>
          <a:ext cx="5732206" cy="507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127E1D72-5F74-41BD-B484-1CF12450389B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2D156C-D4B1-B112-B2CF-41D304836AAD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68298291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7B84-4701-A261-72F2-0BCBCBA8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399"/>
            <a:ext cx="4211893" cy="4578624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/>
                <a:cs typeface="Arial"/>
              </a:rPr>
              <a:t>Delete Fabric User Identity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6B6D-0010-4973-EBB8-5F5597B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385" name="Content Placeholder 2">
            <a:extLst>
              <a:ext uri="{FF2B5EF4-FFF2-40B4-BE49-F238E27FC236}">
                <a16:creationId xmlns:a16="http://schemas.microsoft.com/office/drawing/2014/main" id="{62D8A419-1DB8-C7DA-1738-137D27A88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6970200"/>
              </p:ext>
            </p:extLst>
          </p:nvPr>
        </p:nvGraphicFramePr>
        <p:xfrm>
          <a:off x="5545394" y="867226"/>
          <a:ext cx="5732206" cy="507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62DD2CDD-5D59-0421-C534-FF43F871B33F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5575F-8B26-3383-5AD5-2DB771F5BDBE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70943167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9F513-B4EA-485F-4BA9-B4F64C2B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Roles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05C88-D4A5-DDCE-07C3-E20DDD39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pSp>
        <p:nvGrpSpPr>
          <p:cNvPr id="7" name="Google Shape;326;p42">
            <a:extLst>
              <a:ext uri="{FF2B5EF4-FFF2-40B4-BE49-F238E27FC236}">
                <a16:creationId xmlns:a16="http://schemas.microsoft.com/office/drawing/2014/main" id="{872E9E7F-C025-E809-B59D-CA6CBF13B25D}"/>
              </a:ext>
            </a:extLst>
          </p:cNvPr>
          <p:cNvGrpSpPr/>
          <p:nvPr/>
        </p:nvGrpSpPr>
        <p:grpSpPr>
          <a:xfrm>
            <a:off x="914813" y="3144578"/>
            <a:ext cx="1539115" cy="1550664"/>
            <a:chOff x="2870466" y="3267907"/>
            <a:chExt cx="1539116" cy="1550663"/>
          </a:xfrm>
        </p:grpSpPr>
        <p:sp>
          <p:nvSpPr>
            <p:cNvPr id="16" name="Google Shape;327;p42">
              <a:extLst>
                <a:ext uri="{FF2B5EF4-FFF2-40B4-BE49-F238E27FC236}">
                  <a16:creationId xmlns:a16="http://schemas.microsoft.com/office/drawing/2014/main" id="{8EBC3DCB-1F37-844F-5458-A72F749CCA2D}"/>
                </a:ext>
              </a:extLst>
            </p:cNvPr>
            <p:cNvSpPr txBox="1"/>
            <p:nvPr/>
          </p:nvSpPr>
          <p:spPr>
            <a:xfrm>
              <a:off x="2870466" y="4438955"/>
              <a:ext cx="1539116" cy="379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" sz="1850" b="1">
                  <a:solidFill>
                    <a:schemeClr val="dk1"/>
                  </a:solidFill>
                  <a:latin typeface="Times New Roman"/>
                  <a:ea typeface="Open Sans"/>
                  <a:cs typeface="Open Sans"/>
                  <a:sym typeface="Open Sans"/>
                </a:rPr>
                <a:t>Application</a:t>
              </a:r>
              <a:endParaRPr lang="en-US" sz="1850">
                <a:solidFill>
                  <a:schemeClr val="dk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7" name="Google Shape;328;p42" descr="Icon&#10;&#10;Description automatically generated">
              <a:extLst>
                <a:ext uri="{FF2B5EF4-FFF2-40B4-BE49-F238E27FC236}">
                  <a16:creationId xmlns:a16="http://schemas.microsoft.com/office/drawing/2014/main" id="{477A3D9C-7910-7A2A-281A-34573BA94AB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044774" y="3267907"/>
              <a:ext cx="1114849" cy="11083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oogle Shape;325;p42">
            <a:extLst>
              <a:ext uri="{FF2B5EF4-FFF2-40B4-BE49-F238E27FC236}">
                <a16:creationId xmlns:a16="http://schemas.microsoft.com/office/drawing/2014/main" id="{DB168E00-8C7A-C88E-4E07-2C8D76DBE1AA}"/>
              </a:ext>
            </a:extLst>
          </p:cNvPr>
          <p:cNvGrpSpPr/>
          <p:nvPr/>
        </p:nvGrpSpPr>
        <p:grpSpPr>
          <a:xfrm>
            <a:off x="2423975" y="3105750"/>
            <a:ext cx="2598645" cy="1796079"/>
            <a:chOff x="4379629" y="3229079"/>
            <a:chExt cx="2598646" cy="1796078"/>
          </a:xfrm>
        </p:grpSpPr>
        <p:sp>
          <p:nvSpPr>
            <p:cNvPr id="8" name="Google Shape;331;p42">
              <a:extLst>
                <a:ext uri="{FF2B5EF4-FFF2-40B4-BE49-F238E27FC236}">
                  <a16:creationId xmlns:a16="http://schemas.microsoft.com/office/drawing/2014/main" id="{869F2DAA-790F-8A69-A0EC-69A7AA932A8A}"/>
                </a:ext>
              </a:extLst>
            </p:cNvPr>
            <p:cNvSpPr txBox="1"/>
            <p:nvPr/>
          </p:nvSpPr>
          <p:spPr>
            <a:xfrm>
              <a:off x="5712479" y="3440671"/>
              <a:ext cx="1265796" cy="379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" sz="1850" b="1">
                  <a:solidFill>
                    <a:schemeClr val="dk1"/>
                  </a:solidFill>
                  <a:latin typeface="Times New Roman"/>
                  <a:ea typeface="Open Sans"/>
                  <a:cs typeface="Open Sans"/>
                  <a:sym typeface="Open Sans"/>
                </a:rPr>
                <a:t>Admin</a:t>
              </a:r>
              <a:endParaRPr lang="en-US" sz="1450">
                <a:solidFill>
                  <a:schemeClr val="dk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Google Shape;334;p42">
              <a:extLst>
                <a:ext uri="{FF2B5EF4-FFF2-40B4-BE49-F238E27FC236}">
                  <a16:creationId xmlns:a16="http://schemas.microsoft.com/office/drawing/2014/main" id="{9E7BDC05-559B-1562-88E2-80C6B168F7D8}"/>
                </a:ext>
              </a:extLst>
            </p:cNvPr>
            <p:cNvSpPr txBox="1"/>
            <p:nvPr/>
          </p:nvSpPr>
          <p:spPr>
            <a:xfrm>
              <a:off x="5841510" y="4648171"/>
              <a:ext cx="943390" cy="376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" sz="1850" b="1">
                  <a:solidFill>
                    <a:schemeClr val="dk1"/>
                  </a:solidFill>
                  <a:latin typeface="Times New Roman"/>
                  <a:ea typeface="Open Sans"/>
                  <a:cs typeface="Open Sans"/>
                  <a:sym typeface="Open Sans"/>
                </a:rPr>
                <a:t>User</a:t>
              </a:r>
              <a:endParaRPr lang="en-US">
                <a:solidFill>
                  <a:schemeClr val="dk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2" name="Google Shape;335;p42">
              <a:extLst>
                <a:ext uri="{FF2B5EF4-FFF2-40B4-BE49-F238E27FC236}">
                  <a16:creationId xmlns:a16="http://schemas.microsoft.com/office/drawing/2014/main" id="{56CE6ABD-7DD5-B804-20F0-6B607C5D939D}"/>
                </a:ext>
              </a:extLst>
            </p:cNvPr>
            <p:cNvCxnSpPr/>
            <p:nvPr/>
          </p:nvCxnSpPr>
          <p:spPr>
            <a:xfrm flipV="1">
              <a:off x="4379629" y="3229079"/>
              <a:ext cx="1406524" cy="57033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14" name="Google Shape;336;p42">
              <a:extLst>
                <a:ext uri="{FF2B5EF4-FFF2-40B4-BE49-F238E27FC236}">
                  <a16:creationId xmlns:a16="http://schemas.microsoft.com/office/drawing/2014/main" id="{61189758-5C96-E700-4E96-A71AFB01044C}"/>
                </a:ext>
              </a:extLst>
            </p:cNvPr>
            <p:cNvCxnSpPr/>
            <p:nvPr/>
          </p:nvCxnSpPr>
          <p:spPr>
            <a:xfrm>
              <a:off x="4379629" y="4006851"/>
              <a:ext cx="1368204" cy="3365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ACC384D8-291E-D22B-823A-59F14D4E0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1056" y="2337202"/>
            <a:ext cx="1098515" cy="1092370"/>
          </a:xfrm>
          <a:prstGeom prst="rect">
            <a:avLst/>
          </a:prstGeom>
        </p:spPr>
      </p:pic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E310C1DA-CB9F-AF31-865C-CC43B49F4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1055" y="3621540"/>
            <a:ext cx="1098515" cy="10923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3329F04-7437-12FA-EBFD-0873F1654DD7}"/>
              </a:ext>
            </a:extLst>
          </p:cNvPr>
          <p:cNvSpPr/>
          <p:nvPr/>
        </p:nvSpPr>
        <p:spPr>
          <a:xfrm>
            <a:off x="6169741" y="1382661"/>
            <a:ext cx="1880418" cy="2193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10F2D-C34E-D4E6-B919-0AF03D9A7445}"/>
              </a:ext>
            </a:extLst>
          </p:cNvPr>
          <p:cNvSpPr/>
          <p:nvPr/>
        </p:nvSpPr>
        <p:spPr>
          <a:xfrm>
            <a:off x="6366387" y="1806677"/>
            <a:ext cx="1524000" cy="467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Fabric User Identity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B9526-486B-07B4-E7B7-074BA6B9B3E7}"/>
              </a:ext>
            </a:extLst>
          </p:cNvPr>
          <p:cNvSpPr/>
          <p:nvPr/>
        </p:nvSpPr>
        <p:spPr>
          <a:xfrm>
            <a:off x="6366386" y="2734596"/>
            <a:ext cx="1524000" cy="467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User</a:t>
            </a:r>
          </a:p>
        </p:txBody>
      </p:sp>
      <p:cxnSp>
        <p:nvCxnSpPr>
          <p:cNvPr id="23" name="Google Shape;335;p42">
            <a:extLst>
              <a:ext uri="{FF2B5EF4-FFF2-40B4-BE49-F238E27FC236}">
                <a16:creationId xmlns:a16="http://schemas.microsoft.com/office/drawing/2014/main" id="{0802111A-886B-8B96-633D-02C99C36DB40}"/>
              </a:ext>
            </a:extLst>
          </p:cNvPr>
          <p:cNvCxnSpPr/>
          <p:nvPr/>
        </p:nvCxnSpPr>
        <p:spPr>
          <a:xfrm flipV="1">
            <a:off x="4751763" y="2121296"/>
            <a:ext cx="1603169" cy="64408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4" name="Google Shape;335;p42">
            <a:extLst>
              <a:ext uri="{FF2B5EF4-FFF2-40B4-BE49-F238E27FC236}">
                <a16:creationId xmlns:a16="http://schemas.microsoft.com/office/drawing/2014/main" id="{1EE42614-ADC4-8364-FDE8-58629B6DD3F9}"/>
              </a:ext>
            </a:extLst>
          </p:cNvPr>
          <p:cNvCxnSpPr/>
          <p:nvPr/>
        </p:nvCxnSpPr>
        <p:spPr>
          <a:xfrm flipV="1">
            <a:off x="4831651" y="3018488"/>
            <a:ext cx="1547862" cy="14017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DE12B06-EF6D-7B75-CF57-E0272F4B8EE1}"/>
              </a:ext>
            </a:extLst>
          </p:cNvPr>
          <p:cNvSpPr/>
          <p:nvPr/>
        </p:nvSpPr>
        <p:spPr>
          <a:xfrm>
            <a:off x="9684773" y="331839"/>
            <a:ext cx="2052484" cy="3490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Google Shape;335;p42">
            <a:extLst>
              <a:ext uri="{FF2B5EF4-FFF2-40B4-BE49-F238E27FC236}">
                <a16:creationId xmlns:a16="http://schemas.microsoft.com/office/drawing/2014/main" id="{D43AAABA-C117-2E74-CCAF-3574D77A385C}"/>
              </a:ext>
            </a:extLst>
          </p:cNvPr>
          <p:cNvCxnSpPr>
            <a:cxnSpLocks/>
          </p:cNvCxnSpPr>
          <p:nvPr/>
        </p:nvCxnSpPr>
        <p:spPr>
          <a:xfrm flipV="1">
            <a:off x="7941101" y="677183"/>
            <a:ext cx="1910427" cy="120943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593D2B1-896F-4287-6244-E8ECB64FC4B6}"/>
              </a:ext>
            </a:extLst>
          </p:cNvPr>
          <p:cNvSpPr/>
          <p:nvPr/>
        </p:nvSpPr>
        <p:spPr>
          <a:xfrm>
            <a:off x="9905998" y="417869"/>
            <a:ext cx="1524000" cy="467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Create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FCDE56-D323-0C1F-AD41-F960A21267E9}"/>
              </a:ext>
            </a:extLst>
          </p:cNvPr>
          <p:cNvSpPr/>
          <p:nvPr/>
        </p:nvSpPr>
        <p:spPr>
          <a:xfrm>
            <a:off x="9905997" y="1099981"/>
            <a:ext cx="1524000" cy="467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Display(get)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551241-BCB6-CA28-B0D5-01C5C346FB69}"/>
              </a:ext>
            </a:extLst>
          </p:cNvPr>
          <p:cNvSpPr/>
          <p:nvPr/>
        </p:nvSpPr>
        <p:spPr>
          <a:xfrm>
            <a:off x="9905998" y="1806675"/>
            <a:ext cx="1524000" cy="467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Update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EBFF1F-1879-3012-347B-3305B15E34E3}"/>
              </a:ext>
            </a:extLst>
          </p:cNvPr>
          <p:cNvSpPr/>
          <p:nvPr/>
        </p:nvSpPr>
        <p:spPr>
          <a:xfrm>
            <a:off x="9905998" y="2482643"/>
            <a:ext cx="1524000" cy="467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Delete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BF19A2-6046-169B-EBC2-14DBEE7AA973}"/>
              </a:ext>
            </a:extLst>
          </p:cNvPr>
          <p:cNvSpPr/>
          <p:nvPr/>
        </p:nvSpPr>
        <p:spPr>
          <a:xfrm>
            <a:off x="9905998" y="3201627"/>
            <a:ext cx="1524000" cy="467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Map</a:t>
            </a:r>
          </a:p>
        </p:txBody>
      </p:sp>
      <p:cxnSp>
        <p:nvCxnSpPr>
          <p:cNvPr id="55" name="Google Shape;335;p42">
            <a:extLst>
              <a:ext uri="{FF2B5EF4-FFF2-40B4-BE49-F238E27FC236}">
                <a16:creationId xmlns:a16="http://schemas.microsoft.com/office/drawing/2014/main" id="{31C39EA4-DA6C-6639-127F-33CE52D80A10}"/>
              </a:ext>
            </a:extLst>
          </p:cNvPr>
          <p:cNvCxnSpPr>
            <a:cxnSpLocks/>
          </p:cNvCxnSpPr>
          <p:nvPr/>
        </p:nvCxnSpPr>
        <p:spPr>
          <a:xfrm flipV="1">
            <a:off x="7977972" y="1334714"/>
            <a:ext cx="1916572" cy="65022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6" name="Google Shape;335;p42">
            <a:extLst>
              <a:ext uri="{FF2B5EF4-FFF2-40B4-BE49-F238E27FC236}">
                <a16:creationId xmlns:a16="http://schemas.microsoft.com/office/drawing/2014/main" id="{7786CB4F-579D-BB49-5EF1-8AE1D3060FE2}"/>
              </a:ext>
            </a:extLst>
          </p:cNvPr>
          <p:cNvCxnSpPr>
            <a:cxnSpLocks/>
          </p:cNvCxnSpPr>
          <p:nvPr/>
        </p:nvCxnSpPr>
        <p:spPr>
          <a:xfrm flipV="1">
            <a:off x="7971827" y="2016827"/>
            <a:ext cx="1891991" cy="10330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7" name="Google Shape;335;p42">
            <a:extLst>
              <a:ext uri="{FF2B5EF4-FFF2-40B4-BE49-F238E27FC236}">
                <a16:creationId xmlns:a16="http://schemas.microsoft.com/office/drawing/2014/main" id="{E3BB4260-C8A6-38D6-1901-75010E268DFF}"/>
              </a:ext>
            </a:extLst>
          </p:cNvPr>
          <p:cNvCxnSpPr>
            <a:cxnSpLocks/>
          </p:cNvCxnSpPr>
          <p:nvPr/>
        </p:nvCxnSpPr>
        <p:spPr>
          <a:xfrm>
            <a:off x="7934956" y="2249182"/>
            <a:ext cx="1922718" cy="41903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8" name="Google Shape;335;p42">
            <a:extLst>
              <a:ext uri="{FF2B5EF4-FFF2-40B4-BE49-F238E27FC236}">
                <a16:creationId xmlns:a16="http://schemas.microsoft.com/office/drawing/2014/main" id="{46613408-5837-6940-34ED-56F41F0F391B}"/>
              </a:ext>
            </a:extLst>
          </p:cNvPr>
          <p:cNvCxnSpPr>
            <a:cxnSpLocks/>
          </p:cNvCxnSpPr>
          <p:nvPr/>
        </p:nvCxnSpPr>
        <p:spPr>
          <a:xfrm>
            <a:off x="7904230" y="2372085"/>
            <a:ext cx="1941152" cy="1144161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F57287-8817-2EF7-AFAB-BE547E0EE912}"/>
              </a:ext>
            </a:extLst>
          </p:cNvPr>
          <p:cNvSpPr/>
          <p:nvPr/>
        </p:nvSpPr>
        <p:spPr>
          <a:xfrm>
            <a:off x="9641756" y="4326193"/>
            <a:ext cx="2052484" cy="13519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C2CF0A-EE2D-38DA-3D0E-23A150DFCEF4}"/>
              </a:ext>
            </a:extLst>
          </p:cNvPr>
          <p:cNvSpPr/>
          <p:nvPr/>
        </p:nvSpPr>
        <p:spPr>
          <a:xfrm>
            <a:off x="9949014" y="4780933"/>
            <a:ext cx="1524000" cy="467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Create</a:t>
            </a:r>
          </a:p>
        </p:txBody>
      </p:sp>
      <p:cxnSp>
        <p:nvCxnSpPr>
          <p:cNvPr id="65" name="Google Shape;335;p42">
            <a:extLst>
              <a:ext uri="{FF2B5EF4-FFF2-40B4-BE49-F238E27FC236}">
                <a16:creationId xmlns:a16="http://schemas.microsoft.com/office/drawing/2014/main" id="{45B74B47-E863-E29A-BBB0-2A6C9822285A}"/>
              </a:ext>
            </a:extLst>
          </p:cNvPr>
          <p:cNvCxnSpPr>
            <a:cxnSpLocks/>
          </p:cNvCxnSpPr>
          <p:nvPr/>
        </p:nvCxnSpPr>
        <p:spPr>
          <a:xfrm>
            <a:off x="7916520" y="3213971"/>
            <a:ext cx="1922718" cy="185085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7AC2C2E-B169-C903-05B6-9980D1AFED5C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9EFD2-E489-D5B7-960D-80E5FFFA1AE7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1156793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5" grpId="0" animBg="1"/>
      <p:bldP spid="28" grpId="0" animBg="1"/>
      <p:bldP spid="29" grpId="0" animBg="1"/>
      <p:bldP spid="30" grpId="0" animBg="1"/>
      <p:bldP spid="36" grpId="0" animBg="1"/>
      <p:bldP spid="47" grpId="0" animBg="1"/>
      <p:bldP spid="63" grpId="0" animBg="1"/>
      <p:bldP spid="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4F0EE-9ACE-0BD2-E0BF-93777878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80312"/>
            <a:ext cx="4819290" cy="30019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Relational Schema Diagram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>
            <a:extLst>
              <a:ext uri="{FF2B5EF4-FFF2-40B4-BE49-F238E27FC236}">
                <a16:creationId xmlns:a16="http://schemas.microsoft.com/office/drawing/2014/main" id="{A3E56B8A-7DEA-0765-4479-01D8C3A2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35" y="313172"/>
            <a:ext cx="6364189" cy="59968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04B35-7B96-03B6-FE3D-091BCBEA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1DFDF4F-89AF-2355-65EB-4A0824E1AC8F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897B5-3FFD-0629-6CAE-F0843FE23856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17094360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EB40-08FD-D712-C241-72DE08BF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821" y="1228539"/>
            <a:ext cx="5690984" cy="7649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Milestones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426D-4D8C-1436-6193-B1D2CFE1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5A5F0B1-567C-C931-E748-149410031674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992B6-3A63-DA13-E52A-95B6FC92237E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2E8DF-E73F-E93A-D01A-B30C14CA5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177" y="1992591"/>
            <a:ext cx="10334978" cy="38786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/>
          </a:p>
          <a:p>
            <a:pPr marL="405765" indent="-294640" algn="just">
              <a:lnSpc>
                <a:spcPct val="150000"/>
              </a:lnSpc>
              <a:spcBef>
                <a:spcPts val="0"/>
              </a:spcBef>
              <a:buFont typeface="Noto Sans Symbols,Sans-Serif" panose="020B0604020202020204" pitchFamily="34" charset="0"/>
              <a:buChar char="❖"/>
            </a:pPr>
            <a:r>
              <a:rPr lang="en">
                <a:solidFill>
                  <a:schemeClr val="dk1"/>
                </a:solidFill>
                <a:ea typeface="+mn-lt"/>
                <a:cs typeface="+mn-lt"/>
              </a:rPr>
              <a:t> </a:t>
            </a:r>
            <a:r>
              <a:rPr lang="en">
                <a:solidFill>
                  <a:schemeClr val="dk1"/>
                </a:solidFill>
                <a:latin typeface="Times New Roman"/>
                <a:ea typeface="+mn-lt"/>
                <a:cs typeface="+mn-lt"/>
              </a:rPr>
              <a:t>Setting up the initial Fabric network</a:t>
            </a:r>
            <a:endParaRPr lang="en">
              <a:solidFill>
                <a:schemeClr val="dk1"/>
              </a:solidFill>
              <a:latin typeface="Times New Roman"/>
              <a:ea typeface="+mn-lt"/>
              <a:cs typeface="Arial"/>
            </a:endParaRPr>
          </a:p>
          <a:p>
            <a:pPr marL="405765" indent="-294640" algn="just">
              <a:lnSpc>
                <a:spcPct val="150000"/>
              </a:lnSpc>
              <a:spcBef>
                <a:spcPts val="0"/>
              </a:spcBef>
              <a:buFont typeface="Noto Sans Symbols,Sans-Serif" panose="020B0604020202020204" pitchFamily="34" charset="0"/>
              <a:buChar char="❖"/>
            </a:pPr>
            <a:r>
              <a:rPr lang="en">
                <a:latin typeface="Times New Roman"/>
                <a:cs typeface="Arial"/>
              </a:rPr>
              <a:t> Allow local admins to create users/admins for respective organizations</a:t>
            </a:r>
          </a:p>
          <a:p>
            <a:pPr marL="405765" indent="-294640" algn="just">
              <a:lnSpc>
                <a:spcPct val="150000"/>
              </a:lnSpc>
              <a:spcBef>
                <a:spcPts val="0"/>
              </a:spcBef>
              <a:buFont typeface="Noto Sans Symbols,Sans-Serif" panose="020B0604020202020204" pitchFamily="34" charset="0"/>
              <a:buChar char="❖"/>
            </a:pPr>
            <a:r>
              <a:rPr lang="en">
                <a:latin typeface="Times New Roman"/>
                <a:cs typeface="Arial"/>
              </a:rPr>
              <a:t>Role Based User Interfaces and respective functionalities for user and admin roles</a:t>
            </a:r>
          </a:p>
          <a:p>
            <a:pPr marL="405765" indent="-294640" algn="just">
              <a:lnSpc>
                <a:spcPct val="150000"/>
              </a:lnSpc>
              <a:spcBef>
                <a:spcPts val="0"/>
              </a:spcBef>
              <a:buFont typeface="Noto Sans Symbols,Sans-Serif" panose="020B0604020202020204" pitchFamily="34" charset="0"/>
              <a:buChar char="❖"/>
            </a:pPr>
            <a:r>
              <a:rPr lang="en">
                <a:latin typeface="Times New Roman"/>
                <a:cs typeface="Arial"/>
              </a:rPr>
              <a:t>UI rendering w.r.to organizations. (Each Organization has a different web page view)</a:t>
            </a:r>
            <a:endParaRPr lang="en"/>
          </a:p>
          <a:p>
            <a:pPr marL="405765" indent="-294640" algn="just">
              <a:lnSpc>
                <a:spcPct val="150000"/>
              </a:lnSpc>
              <a:spcBef>
                <a:spcPts val="0"/>
              </a:spcBef>
              <a:buFont typeface="Noto Sans Symbols,Sans-Serif" panose="020B0604020202020204" pitchFamily="34" charset="0"/>
              <a:buChar char="❖"/>
            </a:pPr>
            <a:r>
              <a:rPr lang="en">
                <a:latin typeface="Times New Roman"/>
                <a:cs typeface="Arial"/>
              </a:rPr>
              <a:t>Created </a:t>
            </a:r>
            <a:r>
              <a:rPr lang="en-US">
                <a:latin typeface="Times New Roman"/>
                <a:cs typeface="Arial"/>
              </a:rPr>
              <a:t>APIs</a:t>
            </a:r>
            <a:r>
              <a:rPr lang="en">
                <a:latin typeface="Times New Roman"/>
                <a:cs typeface="Arial"/>
              </a:rPr>
              <a:t> for CRUD operations for Fabric User Identities</a:t>
            </a:r>
          </a:p>
          <a:p>
            <a:pPr marL="405765" indent="-294640" algn="just">
              <a:lnSpc>
                <a:spcPct val="150000"/>
              </a:lnSpc>
              <a:spcBef>
                <a:spcPts val="0"/>
              </a:spcBef>
              <a:buFont typeface="Noto Sans Symbols,Sans-Serif" panose="020B0604020202020204" pitchFamily="34" charset="0"/>
              <a:buChar char="❖"/>
            </a:pPr>
            <a:endParaRPr lang="en">
              <a:latin typeface="Times New Roman"/>
              <a:cs typeface="Arial"/>
            </a:endParaRPr>
          </a:p>
          <a:p>
            <a:pPr marL="405765" indent="-294640" algn="just">
              <a:lnSpc>
                <a:spcPct val="150000"/>
              </a:lnSpc>
              <a:spcBef>
                <a:spcPts val="0"/>
              </a:spcBef>
              <a:buFont typeface="Noto Sans Symbols,Sans-Serif" panose="020B0604020202020204" pitchFamily="34" charset="0"/>
              <a:buChar char="❖"/>
            </a:pPr>
            <a:endParaRPr lang="en">
              <a:latin typeface="Times New Roman"/>
              <a:cs typeface="Arial"/>
            </a:endParaRPr>
          </a:p>
          <a:p>
            <a:pPr marL="405765" indent="-294640" algn="just">
              <a:lnSpc>
                <a:spcPct val="150000"/>
              </a:lnSpc>
              <a:spcBef>
                <a:spcPts val="0"/>
              </a:spcBef>
              <a:buFont typeface="Noto Sans Symbols,Sans-Serif" panose="020B0604020202020204" pitchFamily="34" charset="0"/>
              <a:buChar char="❖"/>
            </a:pPr>
            <a:endParaRPr lang="en">
              <a:latin typeface="Times New Roman"/>
              <a:cs typeface="Arial"/>
            </a:endParaRPr>
          </a:p>
        </p:txBody>
      </p:sp>
      <p:sp>
        <p:nvSpPr>
          <p:cNvPr id="8" name="Google Shape;227;p34">
            <a:extLst>
              <a:ext uri="{FF2B5EF4-FFF2-40B4-BE49-F238E27FC236}">
                <a16:creationId xmlns:a16="http://schemas.microsoft.com/office/drawing/2014/main" id="{57F58C4A-2530-9F80-EAC3-D191D7EF0AAD}"/>
              </a:ext>
            </a:extLst>
          </p:cNvPr>
          <p:cNvSpPr/>
          <p:nvPr/>
        </p:nvSpPr>
        <p:spPr>
          <a:xfrm>
            <a:off x="9336717" y="637357"/>
            <a:ext cx="1668286" cy="2140000"/>
          </a:xfrm>
          <a:prstGeom prst="ellipse">
            <a:avLst/>
          </a:prstGeom>
          <a:solidFill>
            <a:srgbClr val="FFFFFF"/>
          </a:solidFill>
          <a:ln w="222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867">
              <a:solidFill>
                <a:schemeClr val="lt1"/>
              </a:solidFill>
            </a:endParaRPr>
          </a:p>
        </p:txBody>
      </p:sp>
      <p:grpSp>
        <p:nvGrpSpPr>
          <p:cNvPr id="10" name="Google Shape;228;p34">
            <a:extLst>
              <a:ext uri="{FF2B5EF4-FFF2-40B4-BE49-F238E27FC236}">
                <a16:creationId xmlns:a16="http://schemas.microsoft.com/office/drawing/2014/main" id="{2B161029-8EED-EF8E-0983-7EA84E0C90B7}"/>
              </a:ext>
            </a:extLst>
          </p:cNvPr>
          <p:cNvGrpSpPr/>
          <p:nvPr/>
        </p:nvGrpSpPr>
        <p:grpSpPr>
          <a:xfrm>
            <a:off x="9890023" y="1234724"/>
            <a:ext cx="545717" cy="1142999"/>
            <a:chOff x="10341579" y="2857502"/>
            <a:chExt cx="2076480" cy="4349160"/>
          </a:xfrm>
        </p:grpSpPr>
        <p:sp>
          <p:nvSpPr>
            <p:cNvPr id="11" name="Google Shape;229;p34">
              <a:extLst>
                <a:ext uri="{FF2B5EF4-FFF2-40B4-BE49-F238E27FC236}">
                  <a16:creationId xmlns:a16="http://schemas.microsoft.com/office/drawing/2014/main" id="{4E3E7668-3AC5-320A-8382-957CD02201E2}"/>
                </a:ext>
              </a:extLst>
            </p:cNvPr>
            <p:cNvSpPr/>
            <p:nvPr/>
          </p:nvSpPr>
          <p:spPr>
            <a:xfrm>
              <a:off x="10341579" y="2993582"/>
              <a:ext cx="2076480" cy="421308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79" y="0"/>
                  </a:moveTo>
                  <a:lnTo>
                    <a:pt x="8875" y="0"/>
                  </a:lnTo>
                  <a:lnTo>
                    <a:pt x="8993" y="3"/>
                  </a:lnTo>
                  <a:lnTo>
                    <a:pt x="9111" y="11"/>
                  </a:lnTo>
                  <a:lnTo>
                    <a:pt x="9239" y="24"/>
                  </a:lnTo>
                  <a:lnTo>
                    <a:pt x="9347" y="37"/>
                  </a:lnTo>
                  <a:lnTo>
                    <a:pt x="9448" y="58"/>
                  </a:lnTo>
                  <a:lnTo>
                    <a:pt x="9513" y="79"/>
                  </a:lnTo>
                  <a:lnTo>
                    <a:pt x="9555" y="106"/>
                  </a:lnTo>
                  <a:cubicBezTo>
                    <a:pt x="9561" y="111"/>
                    <a:pt x="9566" y="116"/>
                    <a:pt x="9572" y="121"/>
                  </a:cubicBezTo>
                  <a:cubicBezTo>
                    <a:pt x="9574" y="133"/>
                    <a:pt x="9575" y="144"/>
                    <a:pt x="9577" y="156"/>
                  </a:cubicBezTo>
                  <a:cubicBezTo>
                    <a:pt x="9582" y="171"/>
                    <a:pt x="9588" y="186"/>
                    <a:pt x="9593" y="201"/>
                  </a:cubicBezTo>
                  <a:cubicBezTo>
                    <a:pt x="9597" y="217"/>
                    <a:pt x="9600" y="232"/>
                    <a:pt x="9604" y="248"/>
                  </a:cubicBezTo>
                  <a:cubicBezTo>
                    <a:pt x="9609" y="267"/>
                    <a:pt x="9615" y="285"/>
                    <a:pt x="9620" y="304"/>
                  </a:cubicBezTo>
                  <a:cubicBezTo>
                    <a:pt x="9622" y="320"/>
                    <a:pt x="9623" y="335"/>
                    <a:pt x="9625" y="351"/>
                  </a:cubicBezTo>
                  <a:cubicBezTo>
                    <a:pt x="9629" y="366"/>
                    <a:pt x="9632" y="381"/>
                    <a:pt x="9636" y="396"/>
                  </a:cubicBezTo>
                  <a:lnTo>
                    <a:pt x="9636" y="428"/>
                  </a:lnTo>
                  <a:cubicBezTo>
                    <a:pt x="9623" y="452"/>
                    <a:pt x="9611" y="475"/>
                    <a:pt x="9598" y="499"/>
                  </a:cubicBezTo>
                  <a:cubicBezTo>
                    <a:pt x="9603" y="510"/>
                    <a:pt x="9609" y="522"/>
                    <a:pt x="9614" y="533"/>
                  </a:cubicBezTo>
                  <a:cubicBezTo>
                    <a:pt x="9621" y="549"/>
                    <a:pt x="9629" y="565"/>
                    <a:pt x="9636" y="581"/>
                  </a:cubicBezTo>
                  <a:cubicBezTo>
                    <a:pt x="9645" y="597"/>
                    <a:pt x="9654" y="612"/>
                    <a:pt x="9663" y="628"/>
                  </a:cubicBezTo>
                  <a:lnTo>
                    <a:pt x="9684" y="670"/>
                  </a:lnTo>
                  <a:cubicBezTo>
                    <a:pt x="9688" y="686"/>
                    <a:pt x="9691" y="702"/>
                    <a:pt x="9695" y="718"/>
                  </a:cubicBezTo>
                  <a:lnTo>
                    <a:pt x="9695" y="768"/>
                  </a:lnTo>
                  <a:lnTo>
                    <a:pt x="9689" y="816"/>
                  </a:lnTo>
                  <a:cubicBezTo>
                    <a:pt x="9687" y="831"/>
                    <a:pt x="9686" y="845"/>
                    <a:pt x="9684" y="860"/>
                  </a:cubicBezTo>
                  <a:lnTo>
                    <a:pt x="9684" y="903"/>
                  </a:lnTo>
                  <a:cubicBezTo>
                    <a:pt x="9689" y="913"/>
                    <a:pt x="9695" y="922"/>
                    <a:pt x="9700" y="932"/>
                  </a:cubicBezTo>
                  <a:cubicBezTo>
                    <a:pt x="9713" y="940"/>
                    <a:pt x="9725" y="947"/>
                    <a:pt x="9738" y="955"/>
                  </a:cubicBezTo>
                  <a:lnTo>
                    <a:pt x="9786" y="979"/>
                  </a:lnTo>
                  <a:lnTo>
                    <a:pt x="9839" y="1000"/>
                  </a:lnTo>
                  <a:cubicBezTo>
                    <a:pt x="9855" y="1006"/>
                    <a:pt x="9872" y="1013"/>
                    <a:pt x="9888" y="1019"/>
                  </a:cubicBezTo>
                  <a:lnTo>
                    <a:pt x="9936" y="1037"/>
                  </a:lnTo>
                  <a:cubicBezTo>
                    <a:pt x="9950" y="1047"/>
                    <a:pt x="9965" y="1056"/>
                    <a:pt x="9979" y="1066"/>
                  </a:cubicBezTo>
                  <a:cubicBezTo>
                    <a:pt x="9986" y="1079"/>
                    <a:pt x="9993" y="1093"/>
                    <a:pt x="10000" y="1106"/>
                  </a:cubicBezTo>
                  <a:lnTo>
                    <a:pt x="9898" y="1198"/>
                  </a:lnTo>
                  <a:cubicBezTo>
                    <a:pt x="9871" y="1232"/>
                    <a:pt x="9845" y="1267"/>
                    <a:pt x="9818" y="1301"/>
                  </a:cubicBezTo>
                  <a:cubicBezTo>
                    <a:pt x="9797" y="1336"/>
                    <a:pt x="9775" y="1372"/>
                    <a:pt x="9754" y="1407"/>
                  </a:cubicBezTo>
                  <a:cubicBezTo>
                    <a:pt x="9732" y="1444"/>
                    <a:pt x="9711" y="1481"/>
                    <a:pt x="9689" y="1518"/>
                  </a:cubicBezTo>
                  <a:lnTo>
                    <a:pt x="9620" y="1626"/>
                  </a:lnTo>
                  <a:lnTo>
                    <a:pt x="9545" y="1731"/>
                  </a:lnTo>
                  <a:cubicBezTo>
                    <a:pt x="9532" y="1750"/>
                    <a:pt x="9520" y="1768"/>
                    <a:pt x="9507" y="1787"/>
                  </a:cubicBezTo>
                  <a:cubicBezTo>
                    <a:pt x="9496" y="1807"/>
                    <a:pt x="9486" y="1827"/>
                    <a:pt x="9475" y="1847"/>
                  </a:cubicBezTo>
                  <a:cubicBezTo>
                    <a:pt x="9468" y="1867"/>
                    <a:pt x="9461" y="1888"/>
                    <a:pt x="9454" y="1908"/>
                  </a:cubicBezTo>
                  <a:cubicBezTo>
                    <a:pt x="9441" y="1930"/>
                    <a:pt x="9429" y="1952"/>
                    <a:pt x="9416" y="1974"/>
                  </a:cubicBezTo>
                  <a:cubicBezTo>
                    <a:pt x="9404" y="1994"/>
                    <a:pt x="9391" y="2015"/>
                    <a:pt x="9379" y="2035"/>
                  </a:cubicBezTo>
                  <a:lnTo>
                    <a:pt x="9314" y="2088"/>
                  </a:lnTo>
                  <a:cubicBezTo>
                    <a:pt x="9289" y="2099"/>
                    <a:pt x="9264" y="2111"/>
                    <a:pt x="9239" y="2122"/>
                  </a:cubicBezTo>
                  <a:lnTo>
                    <a:pt x="9143" y="2146"/>
                  </a:lnTo>
                  <a:cubicBezTo>
                    <a:pt x="9107" y="2151"/>
                    <a:pt x="9072" y="2157"/>
                    <a:pt x="9036" y="2162"/>
                  </a:cubicBezTo>
                  <a:lnTo>
                    <a:pt x="8918" y="2175"/>
                  </a:lnTo>
                  <a:lnTo>
                    <a:pt x="8795" y="2185"/>
                  </a:lnTo>
                  <a:lnTo>
                    <a:pt x="8677" y="2201"/>
                  </a:lnTo>
                  <a:lnTo>
                    <a:pt x="8468" y="2220"/>
                  </a:lnTo>
                  <a:lnTo>
                    <a:pt x="8232" y="2241"/>
                  </a:lnTo>
                  <a:lnTo>
                    <a:pt x="7975" y="2251"/>
                  </a:lnTo>
                  <a:lnTo>
                    <a:pt x="7702" y="2262"/>
                  </a:lnTo>
                  <a:lnTo>
                    <a:pt x="7429" y="2264"/>
                  </a:lnTo>
                  <a:lnTo>
                    <a:pt x="7145" y="2267"/>
                  </a:lnTo>
                  <a:lnTo>
                    <a:pt x="6861" y="2267"/>
                  </a:lnTo>
                  <a:cubicBezTo>
                    <a:pt x="6863" y="2328"/>
                    <a:pt x="6865" y="2388"/>
                    <a:pt x="6867" y="2449"/>
                  </a:cubicBezTo>
                  <a:cubicBezTo>
                    <a:pt x="6876" y="2512"/>
                    <a:pt x="6884" y="2574"/>
                    <a:pt x="6893" y="2637"/>
                  </a:cubicBezTo>
                  <a:cubicBezTo>
                    <a:pt x="6907" y="2698"/>
                    <a:pt x="6922" y="2760"/>
                    <a:pt x="6936" y="2821"/>
                  </a:cubicBezTo>
                  <a:cubicBezTo>
                    <a:pt x="6954" y="2879"/>
                    <a:pt x="6972" y="2938"/>
                    <a:pt x="6990" y="2996"/>
                  </a:cubicBezTo>
                  <a:cubicBezTo>
                    <a:pt x="7013" y="3050"/>
                    <a:pt x="7036" y="3105"/>
                    <a:pt x="7059" y="3159"/>
                  </a:cubicBezTo>
                  <a:cubicBezTo>
                    <a:pt x="7082" y="3207"/>
                    <a:pt x="7106" y="3256"/>
                    <a:pt x="7129" y="3304"/>
                  </a:cubicBezTo>
                  <a:cubicBezTo>
                    <a:pt x="7145" y="3344"/>
                    <a:pt x="7161" y="3383"/>
                    <a:pt x="7177" y="3423"/>
                  </a:cubicBezTo>
                  <a:lnTo>
                    <a:pt x="7225" y="3537"/>
                  </a:lnTo>
                  <a:cubicBezTo>
                    <a:pt x="7238" y="3576"/>
                    <a:pt x="7250" y="3614"/>
                    <a:pt x="7263" y="3653"/>
                  </a:cubicBezTo>
                  <a:cubicBezTo>
                    <a:pt x="7279" y="3692"/>
                    <a:pt x="7295" y="3730"/>
                    <a:pt x="7311" y="3769"/>
                  </a:cubicBezTo>
                  <a:cubicBezTo>
                    <a:pt x="7331" y="3808"/>
                    <a:pt x="7350" y="3846"/>
                    <a:pt x="7370" y="3885"/>
                  </a:cubicBezTo>
                  <a:lnTo>
                    <a:pt x="7450" y="3980"/>
                  </a:lnTo>
                  <a:cubicBezTo>
                    <a:pt x="7477" y="4012"/>
                    <a:pt x="7504" y="4043"/>
                    <a:pt x="7531" y="4075"/>
                  </a:cubicBezTo>
                  <a:cubicBezTo>
                    <a:pt x="7561" y="4107"/>
                    <a:pt x="7592" y="4138"/>
                    <a:pt x="7622" y="4170"/>
                  </a:cubicBezTo>
                  <a:lnTo>
                    <a:pt x="7702" y="4262"/>
                  </a:lnTo>
                  <a:cubicBezTo>
                    <a:pt x="7723" y="4293"/>
                    <a:pt x="7745" y="4324"/>
                    <a:pt x="7766" y="4355"/>
                  </a:cubicBezTo>
                  <a:cubicBezTo>
                    <a:pt x="7775" y="4386"/>
                    <a:pt x="7784" y="4416"/>
                    <a:pt x="7793" y="4447"/>
                  </a:cubicBezTo>
                  <a:cubicBezTo>
                    <a:pt x="7777" y="4457"/>
                    <a:pt x="7761" y="4466"/>
                    <a:pt x="7745" y="4476"/>
                  </a:cubicBezTo>
                  <a:lnTo>
                    <a:pt x="7697" y="4503"/>
                  </a:lnTo>
                  <a:cubicBezTo>
                    <a:pt x="7681" y="4513"/>
                    <a:pt x="7665" y="4524"/>
                    <a:pt x="7649" y="4534"/>
                  </a:cubicBezTo>
                  <a:cubicBezTo>
                    <a:pt x="7635" y="4542"/>
                    <a:pt x="7620" y="4550"/>
                    <a:pt x="7606" y="4558"/>
                  </a:cubicBezTo>
                  <a:cubicBezTo>
                    <a:pt x="7593" y="4562"/>
                    <a:pt x="7581" y="4567"/>
                    <a:pt x="7568" y="4571"/>
                  </a:cubicBezTo>
                  <a:cubicBezTo>
                    <a:pt x="7541" y="4575"/>
                    <a:pt x="7515" y="4578"/>
                    <a:pt x="7488" y="4582"/>
                  </a:cubicBezTo>
                  <a:lnTo>
                    <a:pt x="7413" y="4603"/>
                  </a:lnTo>
                  <a:cubicBezTo>
                    <a:pt x="7383" y="4612"/>
                    <a:pt x="7352" y="4620"/>
                    <a:pt x="7322" y="4629"/>
                  </a:cubicBezTo>
                  <a:cubicBezTo>
                    <a:pt x="7295" y="4640"/>
                    <a:pt x="7269" y="4652"/>
                    <a:pt x="7242" y="4663"/>
                  </a:cubicBezTo>
                  <a:cubicBezTo>
                    <a:pt x="7219" y="4675"/>
                    <a:pt x="7195" y="4686"/>
                    <a:pt x="7172" y="4698"/>
                  </a:cubicBezTo>
                  <a:cubicBezTo>
                    <a:pt x="7151" y="4708"/>
                    <a:pt x="7129" y="4717"/>
                    <a:pt x="7108" y="4727"/>
                  </a:cubicBezTo>
                  <a:cubicBezTo>
                    <a:pt x="7090" y="4724"/>
                    <a:pt x="7072" y="4722"/>
                    <a:pt x="7054" y="4719"/>
                  </a:cubicBezTo>
                  <a:cubicBezTo>
                    <a:pt x="7042" y="4623"/>
                    <a:pt x="7029" y="4527"/>
                    <a:pt x="7017" y="4431"/>
                  </a:cubicBezTo>
                  <a:lnTo>
                    <a:pt x="6947" y="4431"/>
                  </a:lnTo>
                  <a:lnTo>
                    <a:pt x="6893" y="4434"/>
                  </a:lnTo>
                  <a:lnTo>
                    <a:pt x="6840" y="4434"/>
                  </a:lnTo>
                  <a:lnTo>
                    <a:pt x="6770" y="4437"/>
                  </a:lnTo>
                  <a:lnTo>
                    <a:pt x="6663" y="4442"/>
                  </a:lnTo>
                  <a:cubicBezTo>
                    <a:pt x="6659" y="4490"/>
                    <a:pt x="6656" y="4539"/>
                    <a:pt x="6652" y="4587"/>
                  </a:cubicBezTo>
                  <a:cubicBezTo>
                    <a:pt x="6649" y="4637"/>
                    <a:pt x="6645" y="4687"/>
                    <a:pt x="6642" y="4737"/>
                  </a:cubicBezTo>
                  <a:cubicBezTo>
                    <a:pt x="6640" y="4786"/>
                    <a:pt x="6638" y="4836"/>
                    <a:pt x="6636" y="4885"/>
                  </a:cubicBezTo>
                  <a:cubicBezTo>
                    <a:pt x="6629" y="4934"/>
                    <a:pt x="6622" y="4984"/>
                    <a:pt x="6615" y="5033"/>
                  </a:cubicBezTo>
                  <a:cubicBezTo>
                    <a:pt x="6601" y="5069"/>
                    <a:pt x="6586" y="5105"/>
                    <a:pt x="6572" y="5141"/>
                  </a:cubicBezTo>
                  <a:lnTo>
                    <a:pt x="6524" y="5252"/>
                  </a:lnTo>
                  <a:cubicBezTo>
                    <a:pt x="6508" y="5285"/>
                    <a:pt x="6492" y="5319"/>
                    <a:pt x="6476" y="5352"/>
                  </a:cubicBezTo>
                  <a:cubicBezTo>
                    <a:pt x="6467" y="5386"/>
                    <a:pt x="6458" y="5421"/>
                    <a:pt x="6449" y="5455"/>
                  </a:cubicBezTo>
                  <a:cubicBezTo>
                    <a:pt x="6451" y="5487"/>
                    <a:pt x="6452" y="5518"/>
                    <a:pt x="6454" y="5550"/>
                  </a:cubicBezTo>
                  <a:cubicBezTo>
                    <a:pt x="6450" y="5552"/>
                    <a:pt x="6447" y="5554"/>
                    <a:pt x="6443" y="5556"/>
                  </a:cubicBezTo>
                  <a:lnTo>
                    <a:pt x="6427" y="5556"/>
                  </a:lnTo>
                  <a:lnTo>
                    <a:pt x="6427" y="5556"/>
                  </a:lnTo>
                  <a:cubicBezTo>
                    <a:pt x="6425" y="5557"/>
                    <a:pt x="6424" y="5557"/>
                    <a:pt x="6422" y="5558"/>
                  </a:cubicBezTo>
                  <a:lnTo>
                    <a:pt x="6422" y="5566"/>
                  </a:lnTo>
                  <a:lnTo>
                    <a:pt x="6422" y="5571"/>
                  </a:lnTo>
                  <a:lnTo>
                    <a:pt x="6422" y="5582"/>
                  </a:lnTo>
                  <a:lnTo>
                    <a:pt x="6422" y="5595"/>
                  </a:lnTo>
                  <a:lnTo>
                    <a:pt x="6347" y="5682"/>
                  </a:lnTo>
                  <a:cubicBezTo>
                    <a:pt x="6327" y="5713"/>
                    <a:pt x="6308" y="5744"/>
                    <a:pt x="6288" y="5775"/>
                  </a:cubicBezTo>
                  <a:cubicBezTo>
                    <a:pt x="6279" y="5807"/>
                    <a:pt x="6270" y="5840"/>
                    <a:pt x="6261" y="5872"/>
                  </a:cubicBezTo>
                  <a:cubicBezTo>
                    <a:pt x="6258" y="5907"/>
                    <a:pt x="6254" y="5943"/>
                    <a:pt x="6251" y="5978"/>
                  </a:cubicBezTo>
                  <a:cubicBezTo>
                    <a:pt x="6246" y="6013"/>
                    <a:pt x="6240" y="6048"/>
                    <a:pt x="6235" y="6083"/>
                  </a:cubicBezTo>
                  <a:lnTo>
                    <a:pt x="6229" y="6194"/>
                  </a:lnTo>
                  <a:lnTo>
                    <a:pt x="6208" y="6302"/>
                  </a:lnTo>
                  <a:cubicBezTo>
                    <a:pt x="6195" y="6339"/>
                    <a:pt x="6183" y="6376"/>
                    <a:pt x="6170" y="6413"/>
                  </a:cubicBezTo>
                  <a:lnTo>
                    <a:pt x="5978" y="7213"/>
                  </a:lnTo>
                  <a:lnTo>
                    <a:pt x="5951" y="7300"/>
                  </a:lnTo>
                  <a:cubicBezTo>
                    <a:pt x="5946" y="7333"/>
                    <a:pt x="5940" y="7365"/>
                    <a:pt x="5935" y="7398"/>
                  </a:cubicBezTo>
                  <a:cubicBezTo>
                    <a:pt x="5933" y="7428"/>
                    <a:pt x="5931" y="7457"/>
                    <a:pt x="5929" y="7487"/>
                  </a:cubicBezTo>
                  <a:lnTo>
                    <a:pt x="5929" y="7585"/>
                  </a:lnTo>
                  <a:lnTo>
                    <a:pt x="5929" y="7672"/>
                  </a:lnTo>
                  <a:cubicBezTo>
                    <a:pt x="5924" y="7699"/>
                    <a:pt x="5918" y="7727"/>
                    <a:pt x="5913" y="7754"/>
                  </a:cubicBezTo>
                  <a:cubicBezTo>
                    <a:pt x="5908" y="7780"/>
                    <a:pt x="5902" y="7805"/>
                    <a:pt x="5897" y="7831"/>
                  </a:cubicBezTo>
                  <a:cubicBezTo>
                    <a:pt x="5886" y="7859"/>
                    <a:pt x="5876" y="7887"/>
                    <a:pt x="5865" y="7915"/>
                  </a:cubicBezTo>
                  <a:lnTo>
                    <a:pt x="5865" y="7997"/>
                  </a:lnTo>
                  <a:cubicBezTo>
                    <a:pt x="5872" y="8022"/>
                    <a:pt x="5879" y="8048"/>
                    <a:pt x="5886" y="8073"/>
                  </a:cubicBezTo>
                  <a:cubicBezTo>
                    <a:pt x="5899" y="8098"/>
                    <a:pt x="5911" y="8122"/>
                    <a:pt x="5924" y="8147"/>
                  </a:cubicBezTo>
                  <a:lnTo>
                    <a:pt x="5972" y="8216"/>
                  </a:lnTo>
                  <a:lnTo>
                    <a:pt x="6020" y="8282"/>
                  </a:lnTo>
                  <a:lnTo>
                    <a:pt x="6069" y="8343"/>
                  </a:lnTo>
                  <a:cubicBezTo>
                    <a:pt x="6092" y="8412"/>
                    <a:pt x="6115" y="8482"/>
                    <a:pt x="6138" y="8551"/>
                  </a:cubicBezTo>
                  <a:lnTo>
                    <a:pt x="6111" y="8572"/>
                  </a:lnTo>
                  <a:cubicBezTo>
                    <a:pt x="6097" y="8576"/>
                    <a:pt x="6083" y="8581"/>
                    <a:pt x="6069" y="8585"/>
                  </a:cubicBezTo>
                  <a:cubicBezTo>
                    <a:pt x="6056" y="8590"/>
                    <a:pt x="6044" y="8594"/>
                    <a:pt x="6031" y="8599"/>
                  </a:cubicBezTo>
                  <a:cubicBezTo>
                    <a:pt x="6020" y="8606"/>
                    <a:pt x="6010" y="8613"/>
                    <a:pt x="5999" y="8620"/>
                  </a:cubicBezTo>
                  <a:cubicBezTo>
                    <a:pt x="6022" y="8623"/>
                    <a:pt x="6046" y="8627"/>
                    <a:pt x="6069" y="8630"/>
                  </a:cubicBezTo>
                  <a:cubicBezTo>
                    <a:pt x="6085" y="8634"/>
                    <a:pt x="6101" y="8639"/>
                    <a:pt x="6117" y="8643"/>
                  </a:cubicBezTo>
                  <a:cubicBezTo>
                    <a:pt x="6131" y="8652"/>
                    <a:pt x="6146" y="8661"/>
                    <a:pt x="6160" y="8670"/>
                  </a:cubicBezTo>
                  <a:cubicBezTo>
                    <a:pt x="6153" y="8687"/>
                    <a:pt x="6145" y="8703"/>
                    <a:pt x="6138" y="8720"/>
                  </a:cubicBezTo>
                  <a:cubicBezTo>
                    <a:pt x="6140" y="8737"/>
                    <a:pt x="6142" y="8753"/>
                    <a:pt x="6144" y="8770"/>
                  </a:cubicBezTo>
                  <a:cubicBezTo>
                    <a:pt x="6156" y="8789"/>
                    <a:pt x="6169" y="8807"/>
                    <a:pt x="6181" y="8826"/>
                  </a:cubicBezTo>
                  <a:cubicBezTo>
                    <a:pt x="6199" y="8842"/>
                    <a:pt x="6217" y="8857"/>
                    <a:pt x="6235" y="8873"/>
                  </a:cubicBezTo>
                  <a:cubicBezTo>
                    <a:pt x="6253" y="8888"/>
                    <a:pt x="6270" y="8903"/>
                    <a:pt x="6288" y="8918"/>
                  </a:cubicBezTo>
                  <a:lnTo>
                    <a:pt x="6352" y="8952"/>
                  </a:lnTo>
                  <a:lnTo>
                    <a:pt x="6465" y="9005"/>
                  </a:lnTo>
                  <a:lnTo>
                    <a:pt x="6583" y="9063"/>
                  </a:lnTo>
                  <a:lnTo>
                    <a:pt x="6706" y="9116"/>
                  </a:lnTo>
                  <a:lnTo>
                    <a:pt x="6781" y="9140"/>
                  </a:lnTo>
                  <a:lnTo>
                    <a:pt x="6867" y="9161"/>
                  </a:lnTo>
                  <a:lnTo>
                    <a:pt x="6958" y="9179"/>
                  </a:lnTo>
                  <a:lnTo>
                    <a:pt x="7043" y="9200"/>
                  </a:lnTo>
                  <a:lnTo>
                    <a:pt x="7134" y="9224"/>
                  </a:lnTo>
                  <a:lnTo>
                    <a:pt x="7220" y="9248"/>
                  </a:lnTo>
                  <a:lnTo>
                    <a:pt x="7290" y="9279"/>
                  </a:lnTo>
                  <a:lnTo>
                    <a:pt x="7343" y="9314"/>
                  </a:lnTo>
                  <a:cubicBezTo>
                    <a:pt x="7357" y="9329"/>
                    <a:pt x="7372" y="9344"/>
                    <a:pt x="7386" y="9359"/>
                  </a:cubicBezTo>
                  <a:cubicBezTo>
                    <a:pt x="7393" y="9376"/>
                    <a:pt x="7401" y="9392"/>
                    <a:pt x="7408" y="9409"/>
                  </a:cubicBezTo>
                  <a:lnTo>
                    <a:pt x="7381" y="9433"/>
                  </a:lnTo>
                  <a:cubicBezTo>
                    <a:pt x="7374" y="9443"/>
                    <a:pt x="7366" y="9454"/>
                    <a:pt x="7359" y="9464"/>
                  </a:cubicBezTo>
                  <a:lnTo>
                    <a:pt x="7333" y="9493"/>
                  </a:lnTo>
                  <a:cubicBezTo>
                    <a:pt x="7317" y="9503"/>
                    <a:pt x="7300" y="9512"/>
                    <a:pt x="7284" y="9522"/>
                  </a:cubicBezTo>
                  <a:lnTo>
                    <a:pt x="7193" y="9546"/>
                  </a:lnTo>
                  <a:lnTo>
                    <a:pt x="7081" y="9559"/>
                  </a:lnTo>
                  <a:lnTo>
                    <a:pt x="6958" y="9562"/>
                  </a:lnTo>
                  <a:lnTo>
                    <a:pt x="6824" y="9559"/>
                  </a:lnTo>
                  <a:lnTo>
                    <a:pt x="6690" y="9551"/>
                  </a:lnTo>
                  <a:lnTo>
                    <a:pt x="6567" y="9546"/>
                  </a:lnTo>
                  <a:lnTo>
                    <a:pt x="6454" y="9538"/>
                  </a:lnTo>
                  <a:lnTo>
                    <a:pt x="6261" y="9525"/>
                  </a:lnTo>
                  <a:lnTo>
                    <a:pt x="6074" y="9493"/>
                  </a:lnTo>
                  <a:lnTo>
                    <a:pt x="5903" y="9454"/>
                  </a:lnTo>
                  <a:lnTo>
                    <a:pt x="5726" y="9401"/>
                  </a:lnTo>
                  <a:lnTo>
                    <a:pt x="5560" y="9351"/>
                  </a:lnTo>
                  <a:lnTo>
                    <a:pt x="5404" y="9295"/>
                  </a:lnTo>
                  <a:lnTo>
                    <a:pt x="5244" y="9245"/>
                  </a:lnTo>
                  <a:lnTo>
                    <a:pt x="5083" y="9250"/>
                  </a:lnTo>
                  <a:cubicBezTo>
                    <a:pt x="5062" y="9248"/>
                    <a:pt x="5040" y="9247"/>
                    <a:pt x="5019" y="9245"/>
                  </a:cubicBezTo>
                  <a:lnTo>
                    <a:pt x="4944" y="9227"/>
                  </a:lnTo>
                  <a:lnTo>
                    <a:pt x="4853" y="9211"/>
                  </a:lnTo>
                  <a:lnTo>
                    <a:pt x="4762" y="9187"/>
                  </a:lnTo>
                  <a:lnTo>
                    <a:pt x="4681" y="9163"/>
                  </a:lnTo>
                  <a:cubicBezTo>
                    <a:pt x="4660" y="9153"/>
                    <a:pt x="4638" y="9144"/>
                    <a:pt x="4617" y="9134"/>
                  </a:cubicBezTo>
                  <a:lnTo>
                    <a:pt x="4585" y="9105"/>
                  </a:lnTo>
                  <a:cubicBezTo>
                    <a:pt x="4581" y="9090"/>
                    <a:pt x="4578" y="9075"/>
                    <a:pt x="4574" y="9060"/>
                  </a:cubicBezTo>
                  <a:cubicBezTo>
                    <a:pt x="4578" y="9042"/>
                    <a:pt x="4581" y="9023"/>
                    <a:pt x="4585" y="9005"/>
                  </a:cubicBezTo>
                  <a:cubicBezTo>
                    <a:pt x="4592" y="8986"/>
                    <a:pt x="4599" y="8966"/>
                    <a:pt x="4606" y="8947"/>
                  </a:cubicBezTo>
                  <a:cubicBezTo>
                    <a:pt x="4617" y="8926"/>
                    <a:pt x="4627" y="8905"/>
                    <a:pt x="4638" y="8884"/>
                  </a:cubicBezTo>
                  <a:cubicBezTo>
                    <a:pt x="4652" y="8863"/>
                    <a:pt x="4667" y="8841"/>
                    <a:pt x="4681" y="8820"/>
                  </a:cubicBezTo>
                  <a:cubicBezTo>
                    <a:pt x="4695" y="8799"/>
                    <a:pt x="4710" y="8778"/>
                    <a:pt x="4724" y="8757"/>
                  </a:cubicBezTo>
                  <a:cubicBezTo>
                    <a:pt x="4735" y="8738"/>
                    <a:pt x="4745" y="8718"/>
                    <a:pt x="4756" y="8699"/>
                  </a:cubicBezTo>
                  <a:cubicBezTo>
                    <a:pt x="4765" y="8681"/>
                    <a:pt x="4774" y="8664"/>
                    <a:pt x="4783" y="8646"/>
                  </a:cubicBezTo>
                  <a:cubicBezTo>
                    <a:pt x="4788" y="8632"/>
                    <a:pt x="4794" y="8618"/>
                    <a:pt x="4799" y="8604"/>
                  </a:cubicBezTo>
                  <a:lnTo>
                    <a:pt x="4676" y="8572"/>
                  </a:lnTo>
                  <a:cubicBezTo>
                    <a:pt x="4647" y="8561"/>
                    <a:pt x="4619" y="8549"/>
                    <a:pt x="4590" y="8538"/>
                  </a:cubicBezTo>
                  <a:cubicBezTo>
                    <a:pt x="4572" y="8526"/>
                    <a:pt x="4555" y="8513"/>
                    <a:pt x="4537" y="8501"/>
                  </a:cubicBezTo>
                  <a:cubicBezTo>
                    <a:pt x="4524" y="8487"/>
                    <a:pt x="4512" y="8473"/>
                    <a:pt x="4499" y="8459"/>
                  </a:cubicBezTo>
                  <a:cubicBezTo>
                    <a:pt x="4495" y="8444"/>
                    <a:pt x="4492" y="8429"/>
                    <a:pt x="4488" y="8414"/>
                  </a:cubicBezTo>
                  <a:lnTo>
                    <a:pt x="4494" y="8366"/>
                  </a:lnTo>
                  <a:cubicBezTo>
                    <a:pt x="4499" y="8349"/>
                    <a:pt x="4505" y="8333"/>
                    <a:pt x="4510" y="8316"/>
                  </a:cubicBezTo>
                  <a:cubicBezTo>
                    <a:pt x="4519" y="8298"/>
                    <a:pt x="4528" y="8281"/>
                    <a:pt x="4537" y="8263"/>
                  </a:cubicBezTo>
                  <a:cubicBezTo>
                    <a:pt x="4546" y="8246"/>
                    <a:pt x="4554" y="8228"/>
                    <a:pt x="4563" y="8211"/>
                  </a:cubicBezTo>
                  <a:cubicBezTo>
                    <a:pt x="4570" y="8192"/>
                    <a:pt x="4578" y="8174"/>
                    <a:pt x="4585" y="8155"/>
                  </a:cubicBezTo>
                  <a:cubicBezTo>
                    <a:pt x="4592" y="8136"/>
                    <a:pt x="4599" y="8116"/>
                    <a:pt x="4606" y="8097"/>
                  </a:cubicBezTo>
                  <a:cubicBezTo>
                    <a:pt x="4608" y="8079"/>
                    <a:pt x="4610" y="8060"/>
                    <a:pt x="4612" y="8042"/>
                  </a:cubicBezTo>
                  <a:cubicBezTo>
                    <a:pt x="4610" y="8023"/>
                    <a:pt x="4608" y="8003"/>
                    <a:pt x="4606" y="7984"/>
                  </a:cubicBezTo>
                  <a:cubicBezTo>
                    <a:pt x="4601" y="7963"/>
                    <a:pt x="4595" y="7941"/>
                    <a:pt x="4590" y="7920"/>
                  </a:cubicBezTo>
                  <a:cubicBezTo>
                    <a:pt x="4588" y="7893"/>
                    <a:pt x="4587" y="7865"/>
                    <a:pt x="4585" y="7838"/>
                  </a:cubicBezTo>
                  <a:lnTo>
                    <a:pt x="4585" y="7746"/>
                  </a:lnTo>
                  <a:cubicBezTo>
                    <a:pt x="4587" y="7713"/>
                    <a:pt x="4588" y="7679"/>
                    <a:pt x="4590" y="7646"/>
                  </a:cubicBezTo>
                  <a:cubicBezTo>
                    <a:pt x="4595" y="7614"/>
                    <a:pt x="4601" y="7583"/>
                    <a:pt x="4606" y="7551"/>
                  </a:cubicBezTo>
                  <a:cubicBezTo>
                    <a:pt x="4613" y="7522"/>
                    <a:pt x="4621" y="7493"/>
                    <a:pt x="4628" y="7464"/>
                  </a:cubicBezTo>
                  <a:cubicBezTo>
                    <a:pt x="4633" y="7417"/>
                    <a:pt x="4639" y="7371"/>
                    <a:pt x="4644" y="7324"/>
                  </a:cubicBezTo>
                  <a:cubicBezTo>
                    <a:pt x="4649" y="7274"/>
                    <a:pt x="4655" y="7223"/>
                    <a:pt x="4660" y="7173"/>
                  </a:cubicBezTo>
                  <a:lnTo>
                    <a:pt x="4660" y="7018"/>
                  </a:lnTo>
                  <a:cubicBezTo>
                    <a:pt x="4658" y="6963"/>
                    <a:pt x="4657" y="6909"/>
                    <a:pt x="4655" y="6854"/>
                  </a:cubicBezTo>
                  <a:cubicBezTo>
                    <a:pt x="4649" y="6800"/>
                    <a:pt x="4644" y="6747"/>
                    <a:pt x="4638" y="6693"/>
                  </a:cubicBezTo>
                  <a:cubicBezTo>
                    <a:pt x="4636" y="6642"/>
                    <a:pt x="4635" y="6591"/>
                    <a:pt x="4633" y="6540"/>
                  </a:cubicBezTo>
                  <a:cubicBezTo>
                    <a:pt x="4631" y="6492"/>
                    <a:pt x="4630" y="6443"/>
                    <a:pt x="4628" y="6395"/>
                  </a:cubicBezTo>
                  <a:lnTo>
                    <a:pt x="4628" y="6310"/>
                  </a:lnTo>
                  <a:cubicBezTo>
                    <a:pt x="4630" y="6282"/>
                    <a:pt x="4631" y="6254"/>
                    <a:pt x="4633" y="6226"/>
                  </a:cubicBezTo>
                  <a:cubicBezTo>
                    <a:pt x="4637" y="6197"/>
                    <a:pt x="4640" y="6168"/>
                    <a:pt x="4644" y="6139"/>
                  </a:cubicBezTo>
                  <a:cubicBezTo>
                    <a:pt x="4649" y="6111"/>
                    <a:pt x="4655" y="6082"/>
                    <a:pt x="4660" y="6054"/>
                  </a:cubicBezTo>
                  <a:cubicBezTo>
                    <a:pt x="4665" y="6025"/>
                    <a:pt x="4671" y="5996"/>
                    <a:pt x="4676" y="5967"/>
                  </a:cubicBezTo>
                  <a:lnTo>
                    <a:pt x="4676" y="5891"/>
                  </a:lnTo>
                  <a:cubicBezTo>
                    <a:pt x="4672" y="5866"/>
                    <a:pt x="4669" y="5842"/>
                    <a:pt x="4665" y="5817"/>
                  </a:cubicBezTo>
                  <a:lnTo>
                    <a:pt x="4638" y="5751"/>
                  </a:lnTo>
                  <a:cubicBezTo>
                    <a:pt x="4620" y="5732"/>
                    <a:pt x="4603" y="5712"/>
                    <a:pt x="4585" y="5693"/>
                  </a:cubicBezTo>
                  <a:lnTo>
                    <a:pt x="4585" y="5709"/>
                  </a:lnTo>
                  <a:cubicBezTo>
                    <a:pt x="4572" y="5719"/>
                    <a:pt x="4560" y="5730"/>
                    <a:pt x="4547" y="5740"/>
                  </a:cubicBezTo>
                  <a:cubicBezTo>
                    <a:pt x="4535" y="5755"/>
                    <a:pt x="4522" y="5770"/>
                    <a:pt x="4510" y="5785"/>
                  </a:cubicBezTo>
                  <a:cubicBezTo>
                    <a:pt x="4503" y="5799"/>
                    <a:pt x="4495" y="5813"/>
                    <a:pt x="4488" y="5827"/>
                  </a:cubicBezTo>
                  <a:cubicBezTo>
                    <a:pt x="4485" y="5842"/>
                    <a:pt x="4481" y="5857"/>
                    <a:pt x="4478" y="5872"/>
                  </a:cubicBezTo>
                  <a:cubicBezTo>
                    <a:pt x="4467" y="5876"/>
                    <a:pt x="4457" y="5881"/>
                    <a:pt x="4446" y="5885"/>
                  </a:cubicBezTo>
                  <a:lnTo>
                    <a:pt x="4408" y="5914"/>
                  </a:lnTo>
                  <a:lnTo>
                    <a:pt x="4371" y="5954"/>
                  </a:lnTo>
                  <a:cubicBezTo>
                    <a:pt x="4357" y="5970"/>
                    <a:pt x="4342" y="5986"/>
                    <a:pt x="4328" y="6002"/>
                  </a:cubicBezTo>
                  <a:cubicBezTo>
                    <a:pt x="4312" y="6020"/>
                    <a:pt x="4296" y="6039"/>
                    <a:pt x="4280" y="6057"/>
                  </a:cubicBezTo>
                  <a:lnTo>
                    <a:pt x="4237" y="6112"/>
                  </a:lnTo>
                  <a:cubicBezTo>
                    <a:pt x="4226" y="6130"/>
                    <a:pt x="4216" y="6147"/>
                    <a:pt x="4205" y="6165"/>
                  </a:cubicBezTo>
                  <a:cubicBezTo>
                    <a:pt x="4191" y="6182"/>
                    <a:pt x="4176" y="6198"/>
                    <a:pt x="4162" y="6215"/>
                  </a:cubicBezTo>
                  <a:cubicBezTo>
                    <a:pt x="4123" y="6263"/>
                    <a:pt x="4083" y="6310"/>
                    <a:pt x="4044" y="6358"/>
                  </a:cubicBezTo>
                  <a:cubicBezTo>
                    <a:pt x="3999" y="6405"/>
                    <a:pt x="3955" y="6453"/>
                    <a:pt x="3910" y="6500"/>
                  </a:cubicBezTo>
                  <a:lnTo>
                    <a:pt x="3787" y="6646"/>
                  </a:lnTo>
                  <a:cubicBezTo>
                    <a:pt x="3751" y="6693"/>
                    <a:pt x="3716" y="6741"/>
                    <a:pt x="3680" y="6788"/>
                  </a:cubicBezTo>
                  <a:cubicBezTo>
                    <a:pt x="3653" y="6834"/>
                    <a:pt x="3626" y="6879"/>
                    <a:pt x="3599" y="6925"/>
                  </a:cubicBezTo>
                  <a:lnTo>
                    <a:pt x="3599" y="6928"/>
                  </a:lnTo>
                  <a:lnTo>
                    <a:pt x="3599" y="6931"/>
                  </a:lnTo>
                  <a:cubicBezTo>
                    <a:pt x="3601" y="6933"/>
                    <a:pt x="3603" y="6934"/>
                    <a:pt x="3605" y="6936"/>
                  </a:cubicBezTo>
                  <a:lnTo>
                    <a:pt x="3605" y="6941"/>
                  </a:lnTo>
                  <a:cubicBezTo>
                    <a:pt x="3610" y="6945"/>
                    <a:pt x="3616" y="6948"/>
                    <a:pt x="3621" y="6952"/>
                  </a:cubicBezTo>
                  <a:cubicBezTo>
                    <a:pt x="3601" y="6948"/>
                    <a:pt x="3582" y="6945"/>
                    <a:pt x="3562" y="6941"/>
                  </a:cubicBezTo>
                  <a:cubicBezTo>
                    <a:pt x="3553" y="6960"/>
                    <a:pt x="3544" y="6978"/>
                    <a:pt x="3535" y="6997"/>
                  </a:cubicBezTo>
                  <a:lnTo>
                    <a:pt x="3492" y="7052"/>
                  </a:lnTo>
                  <a:cubicBezTo>
                    <a:pt x="3480" y="7069"/>
                    <a:pt x="3467" y="7085"/>
                    <a:pt x="3455" y="7102"/>
                  </a:cubicBezTo>
                  <a:lnTo>
                    <a:pt x="3407" y="7150"/>
                  </a:lnTo>
                  <a:cubicBezTo>
                    <a:pt x="3394" y="7161"/>
                    <a:pt x="3382" y="7173"/>
                    <a:pt x="3369" y="7184"/>
                  </a:cubicBezTo>
                  <a:lnTo>
                    <a:pt x="3348" y="7226"/>
                  </a:lnTo>
                  <a:lnTo>
                    <a:pt x="3348" y="7266"/>
                  </a:lnTo>
                  <a:lnTo>
                    <a:pt x="3348" y="7308"/>
                  </a:lnTo>
                  <a:cubicBezTo>
                    <a:pt x="3351" y="7320"/>
                    <a:pt x="3355" y="7333"/>
                    <a:pt x="3358" y="7345"/>
                  </a:cubicBezTo>
                  <a:cubicBezTo>
                    <a:pt x="3355" y="7356"/>
                    <a:pt x="3351" y="7366"/>
                    <a:pt x="3348" y="7377"/>
                  </a:cubicBezTo>
                  <a:cubicBezTo>
                    <a:pt x="3330" y="7409"/>
                    <a:pt x="3312" y="7442"/>
                    <a:pt x="3294" y="7474"/>
                  </a:cubicBezTo>
                  <a:cubicBezTo>
                    <a:pt x="3271" y="7508"/>
                    <a:pt x="3247" y="7541"/>
                    <a:pt x="3224" y="7575"/>
                  </a:cubicBezTo>
                  <a:lnTo>
                    <a:pt x="3160" y="7672"/>
                  </a:lnTo>
                  <a:cubicBezTo>
                    <a:pt x="3142" y="7705"/>
                    <a:pt x="3125" y="7737"/>
                    <a:pt x="3107" y="7770"/>
                  </a:cubicBezTo>
                  <a:cubicBezTo>
                    <a:pt x="3093" y="7803"/>
                    <a:pt x="3078" y="7835"/>
                    <a:pt x="3064" y="7868"/>
                  </a:cubicBezTo>
                  <a:lnTo>
                    <a:pt x="3037" y="7970"/>
                  </a:lnTo>
                  <a:lnTo>
                    <a:pt x="3037" y="8076"/>
                  </a:lnTo>
                  <a:cubicBezTo>
                    <a:pt x="3048" y="8113"/>
                    <a:pt x="3058" y="8150"/>
                    <a:pt x="3069" y="8187"/>
                  </a:cubicBezTo>
                  <a:cubicBezTo>
                    <a:pt x="3073" y="8206"/>
                    <a:pt x="3076" y="8226"/>
                    <a:pt x="3080" y="8245"/>
                  </a:cubicBezTo>
                  <a:cubicBezTo>
                    <a:pt x="3075" y="8264"/>
                    <a:pt x="3069" y="8284"/>
                    <a:pt x="3064" y="8303"/>
                  </a:cubicBezTo>
                  <a:cubicBezTo>
                    <a:pt x="3053" y="8321"/>
                    <a:pt x="3043" y="8338"/>
                    <a:pt x="3032" y="8356"/>
                  </a:cubicBezTo>
                  <a:cubicBezTo>
                    <a:pt x="3018" y="8374"/>
                    <a:pt x="3003" y="8391"/>
                    <a:pt x="2989" y="8409"/>
                  </a:cubicBezTo>
                  <a:cubicBezTo>
                    <a:pt x="2980" y="8425"/>
                    <a:pt x="2971" y="8440"/>
                    <a:pt x="2962" y="8456"/>
                  </a:cubicBezTo>
                  <a:cubicBezTo>
                    <a:pt x="2955" y="8469"/>
                    <a:pt x="2948" y="8483"/>
                    <a:pt x="2941" y="8496"/>
                  </a:cubicBezTo>
                  <a:cubicBezTo>
                    <a:pt x="2943" y="8507"/>
                    <a:pt x="2944" y="8519"/>
                    <a:pt x="2946" y="8530"/>
                  </a:cubicBezTo>
                  <a:lnTo>
                    <a:pt x="3198" y="8767"/>
                  </a:lnTo>
                  <a:lnTo>
                    <a:pt x="3198" y="8836"/>
                  </a:lnTo>
                  <a:lnTo>
                    <a:pt x="3171" y="8884"/>
                  </a:lnTo>
                  <a:lnTo>
                    <a:pt x="3133" y="8934"/>
                  </a:lnTo>
                  <a:cubicBezTo>
                    <a:pt x="3119" y="8952"/>
                    <a:pt x="3105" y="8971"/>
                    <a:pt x="3091" y="8989"/>
                  </a:cubicBezTo>
                  <a:cubicBezTo>
                    <a:pt x="3078" y="9008"/>
                    <a:pt x="3066" y="9026"/>
                    <a:pt x="3053" y="9045"/>
                  </a:cubicBezTo>
                  <a:cubicBezTo>
                    <a:pt x="3041" y="9062"/>
                    <a:pt x="3028" y="9080"/>
                    <a:pt x="3016" y="9097"/>
                  </a:cubicBezTo>
                  <a:cubicBezTo>
                    <a:pt x="3009" y="9113"/>
                    <a:pt x="3001" y="9129"/>
                    <a:pt x="2994" y="9145"/>
                  </a:cubicBezTo>
                  <a:cubicBezTo>
                    <a:pt x="2996" y="9158"/>
                    <a:pt x="2997" y="9171"/>
                    <a:pt x="2999" y="9184"/>
                  </a:cubicBezTo>
                  <a:cubicBezTo>
                    <a:pt x="3013" y="9213"/>
                    <a:pt x="3028" y="9243"/>
                    <a:pt x="3042" y="9272"/>
                  </a:cubicBezTo>
                  <a:lnTo>
                    <a:pt x="3107" y="9364"/>
                  </a:lnTo>
                  <a:lnTo>
                    <a:pt x="3176" y="9454"/>
                  </a:lnTo>
                  <a:cubicBezTo>
                    <a:pt x="3197" y="9486"/>
                    <a:pt x="3219" y="9517"/>
                    <a:pt x="3240" y="9549"/>
                  </a:cubicBezTo>
                  <a:cubicBezTo>
                    <a:pt x="3256" y="9581"/>
                    <a:pt x="3273" y="9612"/>
                    <a:pt x="3289" y="9644"/>
                  </a:cubicBezTo>
                  <a:cubicBezTo>
                    <a:pt x="3300" y="9676"/>
                    <a:pt x="3310" y="9709"/>
                    <a:pt x="3321" y="9741"/>
                  </a:cubicBezTo>
                  <a:cubicBezTo>
                    <a:pt x="3323" y="9774"/>
                    <a:pt x="3324" y="9806"/>
                    <a:pt x="3326" y="9839"/>
                  </a:cubicBezTo>
                  <a:cubicBezTo>
                    <a:pt x="3317" y="9872"/>
                    <a:pt x="3308" y="9906"/>
                    <a:pt x="3299" y="9939"/>
                  </a:cubicBezTo>
                  <a:lnTo>
                    <a:pt x="3160" y="9974"/>
                  </a:lnTo>
                  <a:lnTo>
                    <a:pt x="3016" y="9992"/>
                  </a:lnTo>
                  <a:lnTo>
                    <a:pt x="2855" y="10000"/>
                  </a:lnTo>
                  <a:lnTo>
                    <a:pt x="2700" y="9997"/>
                  </a:lnTo>
                  <a:lnTo>
                    <a:pt x="2539" y="9979"/>
                  </a:lnTo>
                  <a:lnTo>
                    <a:pt x="2384" y="9955"/>
                  </a:lnTo>
                  <a:lnTo>
                    <a:pt x="2239" y="9921"/>
                  </a:lnTo>
                  <a:lnTo>
                    <a:pt x="2105" y="9881"/>
                  </a:lnTo>
                  <a:cubicBezTo>
                    <a:pt x="2066" y="9865"/>
                    <a:pt x="2026" y="9850"/>
                    <a:pt x="1987" y="9834"/>
                  </a:cubicBezTo>
                  <a:lnTo>
                    <a:pt x="1901" y="9781"/>
                  </a:lnTo>
                  <a:lnTo>
                    <a:pt x="1837" y="9723"/>
                  </a:lnTo>
                  <a:lnTo>
                    <a:pt x="1837" y="9514"/>
                  </a:lnTo>
                  <a:cubicBezTo>
                    <a:pt x="1828" y="9503"/>
                    <a:pt x="1819" y="9491"/>
                    <a:pt x="1810" y="9480"/>
                  </a:cubicBezTo>
                  <a:cubicBezTo>
                    <a:pt x="1798" y="9465"/>
                    <a:pt x="1785" y="9450"/>
                    <a:pt x="1773" y="9435"/>
                  </a:cubicBezTo>
                  <a:cubicBezTo>
                    <a:pt x="1764" y="9417"/>
                    <a:pt x="1755" y="9400"/>
                    <a:pt x="1746" y="9382"/>
                  </a:cubicBezTo>
                  <a:lnTo>
                    <a:pt x="1725" y="9316"/>
                  </a:lnTo>
                  <a:lnTo>
                    <a:pt x="1725" y="9248"/>
                  </a:lnTo>
                  <a:cubicBezTo>
                    <a:pt x="1732" y="9224"/>
                    <a:pt x="1739" y="9201"/>
                    <a:pt x="1746" y="9177"/>
                  </a:cubicBezTo>
                  <a:cubicBezTo>
                    <a:pt x="1751" y="9160"/>
                    <a:pt x="1757" y="9143"/>
                    <a:pt x="1762" y="9126"/>
                  </a:cubicBezTo>
                  <a:lnTo>
                    <a:pt x="1762" y="9071"/>
                  </a:lnTo>
                  <a:cubicBezTo>
                    <a:pt x="1755" y="9052"/>
                    <a:pt x="1748" y="9032"/>
                    <a:pt x="1741" y="9013"/>
                  </a:cubicBezTo>
                  <a:cubicBezTo>
                    <a:pt x="1736" y="8993"/>
                    <a:pt x="1730" y="8972"/>
                    <a:pt x="1725" y="8952"/>
                  </a:cubicBezTo>
                  <a:cubicBezTo>
                    <a:pt x="1721" y="8929"/>
                    <a:pt x="1718" y="8907"/>
                    <a:pt x="1714" y="8884"/>
                  </a:cubicBezTo>
                  <a:lnTo>
                    <a:pt x="1714" y="8810"/>
                  </a:lnTo>
                  <a:cubicBezTo>
                    <a:pt x="1721" y="8784"/>
                    <a:pt x="1728" y="8759"/>
                    <a:pt x="1735" y="8733"/>
                  </a:cubicBezTo>
                  <a:lnTo>
                    <a:pt x="1762" y="8667"/>
                  </a:lnTo>
                  <a:cubicBezTo>
                    <a:pt x="1775" y="8647"/>
                    <a:pt x="1787" y="8626"/>
                    <a:pt x="1800" y="8606"/>
                  </a:cubicBezTo>
                  <a:cubicBezTo>
                    <a:pt x="1812" y="8586"/>
                    <a:pt x="1825" y="8566"/>
                    <a:pt x="1837" y="8546"/>
                  </a:cubicBezTo>
                  <a:cubicBezTo>
                    <a:pt x="1848" y="8521"/>
                    <a:pt x="1858" y="8497"/>
                    <a:pt x="1869" y="8472"/>
                  </a:cubicBezTo>
                  <a:lnTo>
                    <a:pt x="1869" y="7820"/>
                  </a:lnTo>
                  <a:lnTo>
                    <a:pt x="1998" y="7020"/>
                  </a:lnTo>
                  <a:cubicBezTo>
                    <a:pt x="2085" y="6872"/>
                    <a:pt x="2173" y="6725"/>
                    <a:pt x="2260" y="6577"/>
                  </a:cubicBezTo>
                  <a:cubicBezTo>
                    <a:pt x="2265" y="6458"/>
                    <a:pt x="2271" y="6340"/>
                    <a:pt x="2276" y="6221"/>
                  </a:cubicBezTo>
                  <a:lnTo>
                    <a:pt x="2453" y="5735"/>
                  </a:lnTo>
                  <a:lnTo>
                    <a:pt x="2501" y="5606"/>
                  </a:lnTo>
                  <a:cubicBezTo>
                    <a:pt x="2514" y="5565"/>
                    <a:pt x="2526" y="5525"/>
                    <a:pt x="2539" y="5484"/>
                  </a:cubicBezTo>
                  <a:cubicBezTo>
                    <a:pt x="2546" y="5444"/>
                    <a:pt x="2553" y="5403"/>
                    <a:pt x="2560" y="5363"/>
                  </a:cubicBezTo>
                  <a:cubicBezTo>
                    <a:pt x="2571" y="5324"/>
                    <a:pt x="2581" y="5286"/>
                    <a:pt x="2592" y="5247"/>
                  </a:cubicBezTo>
                  <a:lnTo>
                    <a:pt x="2598" y="5202"/>
                  </a:lnTo>
                  <a:lnTo>
                    <a:pt x="2592" y="5154"/>
                  </a:lnTo>
                  <a:cubicBezTo>
                    <a:pt x="2590" y="5138"/>
                    <a:pt x="2589" y="5123"/>
                    <a:pt x="2587" y="5107"/>
                  </a:cubicBezTo>
                  <a:lnTo>
                    <a:pt x="2587" y="5059"/>
                  </a:lnTo>
                  <a:cubicBezTo>
                    <a:pt x="2596" y="5044"/>
                    <a:pt x="2605" y="5030"/>
                    <a:pt x="2614" y="5015"/>
                  </a:cubicBezTo>
                  <a:lnTo>
                    <a:pt x="2592" y="5015"/>
                  </a:lnTo>
                  <a:lnTo>
                    <a:pt x="2587" y="5015"/>
                  </a:lnTo>
                  <a:lnTo>
                    <a:pt x="2582" y="5015"/>
                  </a:lnTo>
                  <a:lnTo>
                    <a:pt x="2582" y="5020"/>
                  </a:lnTo>
                  <a:lnTo>
                    <a:pt x="2571" y="5020"/>
                  </a:lnTo>
                  <a:lnTo>
                    <a:pt x="2571" y="5015"/>
                  </a:lnTo>
                  <a:cubicBezTo>
                    <a:pt x="2569" y="5014"/>
                    <a:pt x="2568" y="5013"/>
                    <a:pt x="2566" y="5012"/>
                  </a:cubicBezTo>
                  <a:cubicBezTo>
                    <a:pt x="2564" y="5009"/>
                    <a:pt x="2562" y="5007"/>
                    <a:pt x="2560" y="5004"/>
                  </a:cubicBezTo>
                  <a:lnTo>
                    <a:pt x="2566" y="4980"/>
                  </a:lnTo>
                  <a:cubicBezTo>
                    <a:pt x="2559" y="4975"/>
                    <a:pt x="2551" y="4969"/>
                    <a:pt x="2544" y="4964"/>
                  </a:cubicBezTo>
                  <a:lnTo>
                    <a:pt x="2517" y="4946"/>
                  </a:lnTo>
                  <a:cubicBezTo>
                    <a:pt x="2503" y="4942"/>
                    <a:pt x="2489" y="4937"/>
                    <a:pt x="2475" y="4933"/>
                  </a:cubicBezTo>
                  <a:cubicBezTo>
                    <a:pt x="2464" y="4928"/>
                    <a:pt x="2453" y="4922"/>
                    <a:pt x="2442" y="4917"/>
                  </a:cubicBezTo>
                  <a:cubicBezTo>
                    <a:pt x="2435" y="4913"/>
                    <a:pt x="2428" y="4908"/>
                    <a:pt x="2421" y="4904"/>
                  </a:cubicBezTo>
                  <a:lnTo>
                    <a:pt x="2421" y="4605"/>
                  </a:lnTo>
                  <a:cubicBezTo>
                    <a:pt x="2425" y="4443"/>
                    <a:pt x="2428" y="4282"/>
                    <a:pt x="2432" y="4120"/>
                  </a:cubicBezTo>
                  <a:cubicBezTo>
                    <a:pt x="2439" y="4085"/>
                    <a:pt x="2446" y="4049"/>
                    <a:pt x="2453" y="4014"/>
                  </a:cubicBezTo>
                  <a:cubicBezTo>
                    <a:pt x="2451" y="3980"/>
                    <a:pt x="2450" y="3945"/>
                    <a:pt x="2448" y="3911"/>
                  </a:cubicBezTo>
                  <a:cubicBezTo>
                    <a:pt x="2443" y="3877"/>
                    <a:pt x="2437" y="3842"/>
                    <a:pt x="2432" y="3808"/>
                  </a:cubicBezTo>
                  <a:cubicBezTo>
                    <a:pt x="2425" y="3773"/>
                    <a:pt x="2417" y="3738"/>
                    <a:pt x="2410" y="3703"/>
                  </a:cubicBezTo>
                  <a:cubicBezTo>
                    <a:pt x="2414" y="3668"/>
                    <a:pt x="2417" y="3632"/>
                    <a:pt x="2421" y="3597"/>
                  </a:cubicBezTo>
                  <a:cubicBezTo>
                    <a:pt x="2425" y="3558"/>
                    <a:pt x="2428" y="3520"/>
                    <a:pt x="2432" y="3481"/>
                  </a:cubicBezTo>
                  <a:cubicBezTo>
                    <a:pt x="2437" y="3441"/>
                    <a:pt x="2443" y="3402"/>
                    <a:pt x="2448" y="3362"/>
                  </a:cubicBezTo>
                  <a:cubicBezTo>
                    <a:pt x="2450" y="3321"/>
                    <a:pt x="2451" y="3279"/>
                    <a:pt x="2453" y="3238"/>
                  </a:cubicBezTo>
                  <a:cubicBezTo>
                    <a:pt x="2451" y="3199"/>
                    <a:pt x="2450" y="3161"/>
                    <a:pt x="2448" y="3122"/>
                  </a:cubicBezTo>
                  <a:lnTo>
                    <a:pt x="2421" y="3017"/>
                  </a:lnTo>
                  <a:cubicBezTo>
                    <a:pt x="2401" y="2912"/>
                    <a:pt x="2382" y="2808"/>
                    <a:pt x="2362" y="2703"/>
                  </a:cubicBezTo>
                  <a:cubicBezTo>
                    <a:pt x="2358" y="2720"/>
                    <a:pt x="2355" y="2736"/>
                    <a:pt x="2351" y="2753"/>
                  </a:cubicBezTo>
                  <a:lnTo>
                    <a:pt x="2314" y="2790"/>
                  </a:lnTo>
                  <a:cubicBezTo>
                    <a:pt x="2303" y="2800"/>
                    <a:pt x="2293" y="2811"/>
                    <a:pt x="2282" y="2821"/>
                  </a:cubicBezTo>
                  <a:lnTo>
                    <a:pt x="2255" y="2848"/>
                  </a:lnTo>
                  <a:cubicBezTo>
                    <a:pt x="2250" y="2858"/>
                    <a:pt x="2244" y="2867"/>
                    <a:pt x="2239" y="2877"/>
                  </a:cubicBezTo>
                  <a:cubicBezTo>
                    <a:pt x="2238" y="2886"/>
                    <a:pt x="2237" y="2894"/>
                    <a:pt x="2236" y="2903"/>
                  </a:cubicBezTo>
                  <a:lnTo>
                    <a:pt x="2217" y="2922"/>
                  </a:lnTo>
                  <a:cubicBezTo>
                    <a:pt x="2206" y="2933"/>
                    <a:pt x="2196" y="2945"/>
                    <a:pt x="2185" y="2956"/>
                  </a:cubicBezTo>
                  <a:lnTo>
                    <a:pt x="2148" y="2996"/>
                  </a:lnTo>
                  <a:cubicBezTo>
                    <a:pt x="2141" y="3011"/>
                    <a:pt x="2133" y="3025"/>
                    <a:pt x="2126" y="3040"/>
                  </a:cubicBezTo>
                  <a:lnTo>
                    <a:pt x="2105" y="3088"/>
                  </a:lnTo>
                  <a:cubicBezTo>
                    <a:pt x="2101" y="3100"/>
                    <a:pt x="2098" y="3113"/>
                    <a:pt x="2094" y="3125"/>
                  </a:cubicBezTo>
                  <a:cubicBezTo>
                    <a:pt x="2092" y="3135"/>
                    <a:pt x="2091" y="3144"/>
                    <a:pt x="2089" y="3154"/>
                  </a:cubicBezTo>
                  <a:cubicBezTo>
                    <a:pt x="2085" y="3157"/>
                    <a:pt x="2082" y="3161"/>
                    <a:pt x="2078" y="3164"/>
                  </a:cubicBezTo>
                  <a:lnTo>
                    <a:pt x="1971" y="3215"/>
                  </a:lnTo>
                  <a:lnTo>
                    <a:pt x="1869" y="3257"/>
                  </a:lnTo>
                  <a:lnTo>
                    <a:pt x="1773" y="3296"/>
                  </a:lnTo>
                  <a:cubicBezTo>
                    <a:pt x="1741" y="3308"/>
                    <a:pt x="1708" y="3319"/>
                    <a:pt x="1676" y="3331"/>
                  </a:cubicBezTo>
                  <a:lnTo>
                    <a:pt x="1559" y="3362"/>
                  </a:lnTo>
                  <a:lnTo>
                    <a:pt x="1414" y="3389"/>
                  </a:lnTo>
                  <a:lnTo>
                    <a:pt x="1296" y="3399"/>
                  </a:lnTo>
                  <a:lnTo>
                    <a:pt x="1194" y="3391"/>
                  </a:lnTo>
                  <a:lnTo>
                    <a:pt x="1093" y="3376"/>
                  </a:lnTo>
                  <a:lnTo>
                    <a:pt x="1007" y="3344"/>
                  </a:lnTo>
                  <a:cubicBezTo>
                    <a:pt x="978" y="3333"/>
                    <a:pt x="950" y="3321"/>
                    <a:pt x="921" y="3310"/>
                  </a:cubicBezTo>
                  <a:cubicBezTo>
                    <a:pt x="896" y="3297"/>
                    <a:pt x="871" y="3283"/>
                    <a:pt x="846" y="3270"/>
                  </a:cubicBezTo>
                  <a:lnTo>
                    <a:pt x="777" y="3225"/>
                  </a:lnTo>
                  <a:cubicBezTo>
                    <a:pt x="757" y="3211"/>
                    <a:pt x="738" y="3197"/>
                    <a:pt x="718" y="3183"/>
                  </a:cubicBezTo>
                  <a:cubicBezTo>
                    <a:pt x="700" y="3171"/>
                    <a:pt x="682" y="3158"/>
                    <a:pt x="664" y="3146"/>
                  </a:cubicBezTo>
                  <a:cubicBezTo>
                    <a:pt x="650" y="3135"/>
                    <a:pt x="635" y="3125"/>
                    <a:pt x="621" y="3114"/>
                  </a:cubicBezTo>
                  <a:cubicBezTo>
                    <a:pt x="609" y="3108"/>
                    <a:pt x="596" y="3102"/>
                    <a:pt x="584" y="3096"/>
                  </a:cubicBezTo>
                  <a:cubicBezTo>
                    <a:pt x="548" y="3075"/>
                    <a:pt x="513" y="3053"/>
                    <a:pt x="477" y="3032"/>
                  </a:cubicBezTo>
                  <a:lnTo>
                    <a:pt x="386" y="2959"/>
                  </a:lnTo>
                  <a:lnTo>
                    <a:pt x="311" y="2869"/>
                  </a:lnTo>
                  <a:cubicBezTo>
                    <a:pt x="293" y="2837"/>
                    <a:pt x="275" y="2806"/>
                    <a:pt x="257" y="2774"/>
                  </a:cubicBezTo>
                  <a:cubicBezTo>
                    <a:pt x="243" y="2739"/>
                    <a:pt x="228" y="2703"/>
                    <a:pt x="214" y="2668"/>
                  </a:cubicBezTo>
                  <a:cubicBezTo>
                    <a:pt x="209" y="2631"/>
                    <a:pt x="203" y="2594"/>
                    <a:pt x="198" y="2557"/>
                  </a:cubicBezTo>
                  <a:lnTo>
                    <a:pt x="198" y="2449"/>
                  </a:lnTo>
                  <a:lnTo>
                    <a:pt x="225" y="2341"/>
                  </a:lnTo>
                  <a:cubicBezTo>
                    <a:pt x="230" y="2324"/>
                    <a:pt x="236" y="2308"/>
                    <a:pt x="241" y="2291"/>
                  </a:cubicBezTo>
                  <a:cubicBezTo>
                    <a:pt x="239" y="2275"/>
                    <a:pt x="238" y="2259"/>
                    <a:pt x="236" y="2243"/>
                  </a:cubicBezTo>
                  <a:lnTo>
                    <a:pt x="236" y="2196"/>
                  </a:lnTo>
                  <a:lnTo>
                    <a:pt x="236" y="2151"/>
                  </a:lnTo>
                  <a:cubicBezTo>
                    <a:pt x="239" y="2139"/>
                    <a:pt x="243" y="2126"/>
                    <a:pt x="246" y="2114"/>
                  </a:cubicBezTo>
                  <a:cubicBezTo>
                    <a:pt x="228" y="2087"/>
                    <a:pt x="211" y="2059"/>
                    <a:pt x="193" y="2032"/>
                  </a:cubicBezTo>
                  <a:cubicBezTo>
                    <a:pt x="172" y="2002"/>
                    <a:pt x="150" y="1972"/>
                    <a:pt x="129" y="1942"/>
                  </a:cubicBezTo>
                  <a:cubicBezTo>
                    <a:pt x="111" y="1911"/>
                    <a:pt x="93" y="1881"/>
                    <a:pt x="75" y="1850"/>
                  </a:cubicBezTo>
                  <a:lnTo>
                    <a:pt x="27" y="1760"/>
                  </a:lnTo>
                  <a:cubicBezTo>
                    <a:pt x="18" y="1730"/>
                    <a:pt x="9" y="1701"/>
                    <a:pt x="0" y="1671"/>
                  </a:cubicBezTo>
                  <a:lnTo>
                    <a:pt x="107" y="1618"/>
                  </a:lnTo>
                  <a:lnTo>
                    <a:pt x="257" y="1576"/>
                  </a:lnTo>
                  <a:lnTo>
                    <a:pt x="412" y="1541"/>
                  </a:lnTo>
                  <a:lnTo>
                    <a:pt x="595" y="1518"/>
                  </a:lnTo>
                  <a:lnTo>
                    <a:pt x="777" y="1507"/>
                  </a:lnTo>
                  <a:cubicBezTo>
                    <a:pt x="793" y="1512"/>
                    <a:pt x="809" y="1518"/>
                    <a:pt x="825" y="1523"/>
                  </a:cubicBezTo>
                  <a:cubicBezTo>
                    <a:pt x="843" y="1526"/>
                    <a:pt x="860" y="1530"/>
                    <a:pt x="878" y="1533"/>
                  </a:cubicBezTo>
                  <a:cubicBezTo>
                    <a:pt x="898" y="1536"/>
                    <a:pt x="917" y="1538"/>
                    <a:pt x="937" y="1541"/>
                  </a:cubicBezTo>
                  <a:cubicBezTo>
                    <a:pt x="955" y="1545"/>
                    <a:pt x="973" y="1550"/>
                    <a:pt x="991" y="1554"/>
                  </a:cubicBezTo>
                  <a:cubicBezTo>
                    <a:pt x="1007" y="1561"/>
                    <a:pt x="1023" y="1569"/>
                    <a:pt x="1039" y="1576"/>
                  </a:cubicBezTo>
                  <a:lnTo>
                    <a:pt x="1093" y="1615"/>
                  </a:lnTo>
                  <a:cubicBezTo>
                    <a:pt x="1105" y="1630"/>
                    <a:pt x="1118" y="1645"/>
                    <a:pt x="1130" y="1660"/>
                  </a:cubicBezTo>
                  <a:lnTo>
                    <a:pt x="1087" y="1694"/>
                  </a:lnTo>
                  <a:cubicBezTo>
                    <a:pt x="1082" y="1706"/>
                    <a:pt x="1076" y="1717"/>
                    <a:pt x="1071" y="1729"/>
                  </a:cubicBezTo>
                  <a:cubicBezTo>
                    <a:pt x="1076" y="1740"/>
                    <a:pt x="1082" y="1752"/>
                    <a:pt x="1087" y="1763"/>
                  </a:cubicBezTo>
                  <a:cubicBezTo>
                    <a:pt x="1092" y="1774"/>
                    <a:pt x="1098" y="1786"/>
                    <a:pt x="1103" y="1797"/>
                  </a:cubicBezTo>
                  <a:cubicBezTo>
                    <a:pt x="1107" y="1809"/>
                    <a:pt x="1110" y="1822"/>
                    <a:pt x="1114" y="1834"/>
                  </a:cubicBezTo>
                  <a:cubicBezTo>
                    <a:pt x="1112" y="1846"/>
                    <a:pt x="1111" y="1859"/>
                    <a:pt x="1109" y="1871"/>
                  </a:cubicBezTo>
                  <a:cubicBezTo>
                    <a:pt x="1096" y="1885"/>
                    <a:pt x="1084" y="1899"/>
                    <a:pt x="1071" y="1913"/>
                  </a:cubicBezTo>
                  <a:lnTo>
                    <a:pt x="900" y="1948"/>
                  </a:lnTo>
                  <a:lnTo>
                    <a:pt x="900" y="1985"/>
                  </a:lnTo>
                  <a:cubicBezTo>
                    <a:pt x="902" y="1997"/>
                    <a:pt x="903" y="2010"/>
                    <a:pt x="905" y="2022"/>
                  </a:cubicBezTo>
                  <a:cubicBezTo>
                    <a:pt x="909" y="2036"/>
                    <a:pt x="912" y="2050"/>
                    <a:pt x="916" y="2064"/>
                  </a:cubicBezTo>
                  <a:lnTo>
                    <a:pt x="916" y="2103"/>
                  </a:lnTo>
                  <a:cubicBezTo>
                    <a:pt x="912" y="2116"/>
                    <a:pt x="909" y="2130"/>
                    <a:pt x="905" y="2143"/>
                  </a:cubicBezTo>
                  <a:cubicBezTo>
                    <a:pt x="900" y="2154"/>
                    <a:pt x="894" y="2164"/>
                    <a:pt x="889" y="2175"/>
                  </a:cubicBezTo>
                  <a:cubicBezTo>
                    <a:pt x="875" y="2184"/>
                    <a:pt x="860" y="2192"/>
                    <a:pt x="846" y="2201"/>
                  </a:cubicBezTo>
                  <a:lnTo>
                    <a:pt x="889" y="2241"/>
                  </a:lnTo>
                  <a:cubicBezTo>
                    <a:pt x="905" y="2253"/>
                    <a:pt x="921" y="2266"/>
                    <a:pt x="937" y="2278"/>
                  </a:cubicBezTo>
                  <a:cubicBezTo>
                    <a:pt x="955" y="2289"/>
                    <a:pt x="973" y="2301"/>
                    <a:pt x="991" y="2312"/>
                  </a:cubicBezTo>
                  <a:lnTo>
                    <a:pt x="1044" y="2336"/>
                  </a:lnTo>
                  <a:cubicBezTo>
                    <a:pt x="1060" y="2339"/>
                    <a:pt x="1077" y="2343"/>
                    <a:pt x="1093" y="2346"/>
                  </a:cubicBezTo>
                  <a:cubicBezTo>
                    <a:pt x="1105" y="2337"/>
                    <a:pt x="1118" y="2329"/>
                    <a:pt x="1130" y="2320"/>
                  </a:cubicBezTo>
                  <a:lnTo>
                    <a:pt x="1157" y="2275"/>
                  </a:lnTo>
                  <a:cubicBezTo>
                    <a:pt x="1169" y="2257"/>
                    <a:pt x="1182" y="2238"/>
                    <a:pt x="1194" y="2220"/>
                  </a:cubicBezTo>
                  <a:cubicBezTo>
                    <a:pt x="1205" y="2199"/>
                    <a:pt x="1216" y="2177"/>
                    <a:pt x="1227" y="2156"/>
                  </a:cubicBezTo>
                  <a:cubicBezTo>
                    <a:pt x="1234" y="2133"/>
                    <a:pt x="1241" y="2111"/>
                    <a:pt x="1248" y="2088"/>
                  </a:cubicBezTo>
                  <a:lnTo>
                    <a:pt x="1275" y="2022"/>
                  </a:lnTo>
                  <a:cubicBezTo>
                    <a:pt x="1280" y="2002"/>
                    <a:pt x="1286" y="1981"/>
                    <a:pt x="1291" y="1961"/>
                  </a:cubicBezTo>
                  <a:cubicBezTo>
                    <a:pt x="1293" y="1945"/>
                    <a:pt x="1294" y="1929"/>
                    <a:pt x="1296" y="1913"/>
                  </a:cubicBezTo>
                  <a:cubicBezTo>
                    <a:pt x="1294" y="1902"/>
                    <a:pt x="1293" y="1890"/>
                    <a:pt x="1291" y="1879"/>
                  </a:cubicBezTo>
                  <a:lnTo>
                    <a:pt x="1318" y="1876"/>
                  </a:lnTo>
                  <a:cubicBezTo>
                    <a:pt x="1321" y="1874"/>
                    <a:pt x="1325" y="1873"/>
                    <a:pt x="1328" y="1871"/>
                  </a:cubicBezTo>
                  <a:cubicBezTo>
                    <a:pt x="1333" y="1869"/>
                    <a:pt x="1339" y="1868"/>
                    <a:pt x="1344" y="1866"/>
                  </a:cubicBezTo>
                  <a:cubicBezTo>
                    <a:pt x="1346" y="1864"/>
                    <a:pt x="1348" y="1863"/>
                    <a:pt x="1350" y="1861"/>
                  </a:cubicBezTo>
                  <a:cubicBezTo>
                    <a:pt x="1353" y="1859"/>
                    <a:pt x="1357" y="1857"/>
                    <a:pt x="1360" y="1855"/>
                  </a:cubicBezTo>
                  <a:cubicBezTo>
                    <a:pt x="1362" y="1852"/>
                    <a:pt x="1364" y="1850"/>
                    <a:pt x="1366" y="1847"/>
                  </a:cubicBezTo>
                  <a:cubicBezTo>
                    <a:pt x="1370" y="1843"/>
                    <a:pt x="1373" y="1838"/>
                    <a:pt x="1377" y="1834"/>
                  </a:cubicBezTo>
                  <a:cubicBezTo>
                    <a:pt x="1373" y="1823"/>
                    <a:pt x="1370" y="1811"/>
                    <a:pt x="1366" y="1800"/>
                  </a:cubicBezTo>
                  <a:cubicBezTo>
                    <a:pt x="1370" y="1784"/>
                    <a:pt x="1373" y="1768"/>
                    <a:pt x="1377" y="1752"/>
                  </a:cubicBezTo>
                  <a:cubicBezTo>
                    <a:pt x="1384" y="1735"/>
                    <a:pt x="1391" y="1719"/>
                    <a:pt x="1398" y="1702"/>
                  </a:cubicBezTo>
                  <a:cubicBezTo>
                    <a:pt x="1409" y="1685"/>
                    <a:pt x="1419" y="1669"/>
                    <a:pt x="1430" y="1652"/>
                  </a:cubicBezTo>
                  <a:cubicBezTo>
                    <a:pt x="1441" y="1639"/>
                    <a:pt x="1451" y="1626"/>
                    <a:pt x="1462" y="1613"/>
                  </a:cubicBezTo>
                  <a:cubicBezTo>
                    <a:pt x="1476" y="1602"/>
                    <a:pt x="1491" y="1592"/>
                    <a:pt x="1505" y="1581"/>
                  </a:cubicBezTo>
                  <a:lnTo>
                    <a:pt x="1575" y="1554"/>
                  </a:lnTo>
                  <a:lnTo>
                    <a:pt x="1666" y="1536"/>
                  </a:lnTo>
                  <a:cubicBezTo>
                    <a:pt x="1698" y="1533"/>
                    <a:pt x="1730" y="1531"/>
                    <a:pt x="1762" y="1528"/>
                  </a:cubicBezTo>
                  <a:lnTo>
                    <a:pt x="1864" y="1518"/>
                  </a:lnTo>
                  <a:lnTo>
                    <a:pt x="1971" y="1507"/>
                  </a:lnTo>
                  <a:lnTo>
                    <a:pt x="2067" y="1486"/>
                  </a:lnTo>
                  <a:lnTo>
                    <a:pt x="2266" y="1438"/>
                  </a:lnTo>
                  <a:lnTo>
                    <a:pt x="2480" y="1386"/>
                  </a:lnTo>
                  <a:lnTo>
                    <a:pt x="2700" y="1333"/>
                  </a:lnTo>
                  <a:lnTo>
                    <a:pt x="2892" y="1277"/>
                  </a:lnTo>
                  <a:cubicBezTo>
                    <a:pt x="2880" y="1272"/>
                    <a:pt x="2867" y="1267"/>
                    <a:pt x="2855" y="1262"/>
                  </a:cubicBezTo>
                  <a:cubicBezTo>
                    <a:pt x="2882" y="1257"/>
                    <a:pt x="2908" y="1251"/>
                    <a:pt x="2935" y="1246"/>
                  </a:cubicBezTo>
                  <a:lnTo>
                    <a:pt x="2994" y="1222"/>
                  </a:lnTo>
                  <a:lnTo>
                    <a:pt x="3053" y="1193"/>
                  </a:lnTo>
                  <a:cubicBezTo>
                    <a:pt x="3069" y="1182"/>
                    <a:pt x="3085" y="1172"/>
                    <a:pt x="3101" y="1161"/>
                  </a:cubicBezTo>
                  <a:cubicBezTo>
                    <a:pt x="3119" y="1151"/>
                    <a:pt x="3137" y="1140"/>
                    <a:pt x="3155" y="1130"/>
                  </a:cubicBezTo>
                  <a:lnTo>
                    <a:pt x="3208" y="1106"/>
                  </a:lnTo>
                  <a:cubicBezTo>
                    <a:pt x="3219" y="1125"/>
                    <a:pt x="3229" y="1145"/>
                    <a:pt x="3240" y="1164"/>
                  </a:cubicBezTo>
                  <a:cubicBezTo>
                    <a:pt x="3258" y="1182"/>
                    <a:pt x="3276" y="1201"/>
                    <a:pt x="3294" y="1219"/>
                  </a:cubicBezTo>
                  <a:cubicBezTo>
                    <a:pt x="3317" y="1236"/>
                    <a:pt x="3341" y="1252"/>
                    <a:pt x="3364" y="1269"/>
                  </a:cubicBezTo>
                  <a:lnTo>
                    <a:pt x="3433" y="1320"/>
                  </a:lnTo>
                  <a:lnTo>
                    <a:pt x="3492" y="1367"/>
                  </a:lnTo>
                  <a:lnTo>
                    <a:pt x="3610" y="1478"/>
                  </a:lnTo>
                  <a:cubicBezTo>
                    <a:pt x="3646" y="1518"/>
                    <a:pt x="3681" y="1559"/>
                    <a:pt x="3717" y="1599"/>
                  </a:cubicBezTo>
                  <a:cubicBezTo>
                    <a:pt x="3749" y="1640"/>
                    <a:pt x="3782" y="1680"/>
                    <a:pt x="3814" y="1721"/>
                  </a:cubicBezTo>
                  <a:lnTo>
                    <a:pt x="3937" y="1919"/>
                  </a:lnTo>
                  <a:cubicBezTo>
                    <a:pt x="3974" y="1988"/>
                    <a:pt x="4012" y="2056"/>
                    <a:pt x="4049" y="2125"/>
                  </a:cubicBezTo>
                  <a:cubicBezTo>
                    <a:pt x="4079" y="2193"/>
                    <a:pt x="4110" y="2262"/>
                    <a:pt x="4140" y="2330"/>
                  </a:cubicBezTo>
                  <a:cubicBezTo>
                    <a:pt x="4167" y="2401"/>
                    <a:pt x="4194" y="2471"/>
                    <a:pt x="4221" y="2542"/>
                  </a:cubicBezTo>
                  <a:cubicBezTo>
                    <a:pt x="4251" y="2615"/>
                    <a:pt x="4282" y="2688"/>
                    <a:pt x="4312" y="2761"/>
                  </a:cubicBezTo>
                  <a:cubicBezTo>
                    <a:pt x="4344" y="2835"/>
                    <a:pt x="4376" y="2908"/>
                    <a:pt x="4408" y="2982"/>
                  </a:cubicBezTo>
                  <a:cubicBezTo>
                    <a:pt x="4429" y="3026"/>
                    <a:pt x="4451" y="3070"/>
                    <a:pt x="4472" y="3114"/>
                  </a:cubicBezTo>
                  <a:cubicBezTo>
                    <a:pt x="4494" y="3159"/>
                    <a:pt x="4515" y="3204"/>
                    <a:pt x="4537" y="3249"/>
                  </a:cubicBezTo>
                  <a:cubicBezTo>
                    <a:pt x="4553" y="3295"/>
                    <a:pt x="4569" y="3340"/>
                    <a:pt x="4585" y="3386"/>
                  </a:cubicBezTo>
                  <a:cubicBezTo>
                    <a:pt x="4599" y="3433"/>
                    <a:pt x="4614" y="3479"/>
                    <a:pt x="4628" y="3526"/>
                  </a:cubicBezTo>
                  <a:cubicBezTo>
                    <a:pt x="4639" y="3576"/>
                    <a:pt x="4649" y="3626"/>
                    <a:pt x="4660" y="3676"/>
                  </a:cubicBezTo>
                  <a:cubicBezTo>
                    <a:pt x="4665" y="3728"/>
                    <a:pt x="4671" y="3780"/>
                    <a:pt x="4676" y="3832"/>
                  </a:cubicBezTo>
                  <a:lnTo>
                    <a:pt x="5083" y="3861"/>
                  </a:lnTo>
                  <a:cubicBezTo>
                    <a:pt x="5106" y="3858"/>
                    <a:pt x="5130" y="3854"/>
                    <a:pt x="5153" y="3851"/>
                  </a:cubicBezTo>
                  <a:cubicBezTo>
                    <a:pt x="5180" y="3846"/>
                    <a:pt x="5206" y="3842"/>
                    <a:pt x="5233" y="3837"/>
                  </a:cubicBezTo>
                  <a:cubicBezTo>
                    <a:pt x="5262" y="3835"/>
                    <a:pt x="5290" y="3832"/>
                    <a:pt x="5319" y="3830"/>
                  </a:cubicBezTo>
                  <a:lnTo>
                    <a:pt x="5404" y="3827"/>
                  </a:lnTo>
                  <a:cubicBezTo>
                    <a:pt x="5429" y="3830"/>
                    <a:pt x="5454" y="3834"/>
                    <a:pt x="5479" y="3837"/>
                  </a:cubicBezTo>
                  <a:lnTo>
                    <a:pt x="5554" y="3861"/>
                  </a:lnTo>
                  <a:lnTo>
                    <a:pt x="5624" y="3840"/>
                  </a:lnTo>
                  <a:cubicBezTo>
                    <a:pt x="5653" y="3837"/>
                    <a:pt x="5681" y="3833"/>
                    <a:pt x="5710" y="3830"/>
                  </a:cubicBezTo>
                  <a:lnTo>
                    <a:pt x="5790" y="3827"/>
                  </a:lnTo>
                  <a:cubicBezTo>
                    <a:pt x="5820" y="3824"/>
                    <a:pt x="5851" y="3822"/>
                    <a:pt x="5881" y="3819"/>
                  </a:cubicBezTo>
                  <a:cubicBezTo>
                    <a:pt x="5908" y="3815"/>
                    <a:pt x="5934" y="3810"/>
                    <a:pt x="5961" y="3806"/>
                  </a:cubicBezTo>
                  <a:lnTo>
                    <a:pt x="6149" y="3758"/>
                  </a:lnTo>
                  <a:lnTo>
                    <a:pt x="6347" y="3703"/>
                  </a:lnTo>
                  <a:lnTo>
                    <a:pt x="6545" y="3653"/>
                  </a:lnTo>
                  <a:cubicBezTo>
                    <a:pt x="6542" y="3622"/>
                    <a:pt x="6538" y="3591"/>
                    <a:pt x="6535" y="3560"/>
                  </a:cubicBezTo>
                  <a:cubicBezTo>
                    <a:pt x="6522" y="3530"/>
                    <a:pt x="6510" y="3501"/>
                    <a:pt x="6497" y="3471"/>
                  </a:cubicBezTo>
                  <a:cubicBezTo>
                    <a:pt x="6477" y="3440"/>
                    <a:pt x="6458" y="3409"/>
                    <a:pt x="6438" y="3378"/>
                  </a:cubicBezTo>
                  <a:cubicBezTo>
                    <a:pt x="6411" y="3348"/>
                    <a:pt x="6385" y="3318"/>
                    <a:pt x="6358" y="3288"/>
                  </a:cubicBezTo>
                  <a:lnTo>
                    <a:pt x="6277" y="3204"/>
                  </a:lnTo>
                  <a:cubicBezTo>
                    <a:pt x="6249" y="3176"/>
                    <a:pt x="6220" y="3148"/>
                    <a:pt x="6192" y="3120"/>
                  </a:cubicBezTo>
                  <a:cubicBezTo>
                    <a:pt x="6169" y="3094"/>
                    <a:pt x="6145" y="3069"/>
                    <a:pt x="6122" y="3043"/>
                  </a:cubicBezTo>
                  <a:lnTo>
                    <a:pt x="5908" y="2784"/>
                  </a:lnTo>
                  <a:lnTo>
                    <a:pt x="5710" y="2531"/>
                  </a:lnTo>
                  <a:lnTo>
                    <a:pt x="5522" y="2267"/>
                  </a:lnTo>
                  <a:lnTo>
                    <a:pt x="5201" y="1705"/>
                  </a:lnTo>
                  <a:lnTo>
                    <a:pt x="5104" y="1602"/>
                  </a:lnTo>
                  <a:lnTo>
                    <a:pt x="4992" y="1496"/>
                  </a:lnTo>
                  <a:lnTo>
                    <a:pt x="4879" y="1394"/>
                  </a:lnTo>
                  <a:lnTo>
                    <a:pt x="4778" y="1298"/>
                  </a:lnTo>
                  <a:cubicBezTo>
                    <a:pt x="4749" y="1248"/>
                    <a:pt x="4721" y="1198"/>
                    <a:pt x="4692" y="1148"/>
                  </a:cubicBezTo>
                  <a:lnTo>
                    <a:pt x="4746" y="1130"/>
                  </a:lnTo>
                  <a:cubicBezTo>
                    <a:pt x="4758" y="1138"/>
                    <a:pt x="4771" y="1145"/>
                    <a:pt x="4783" y="1153"/>
                  </a:cubicBezTo>
                  <a:lnTo>
                    <a:pt x="4847" y="1174"/>
                  </a:lnTo>
                  <a:cubicBezTo>
                    <a:pt x="4865" y="1180"/>
                    <a:pt x="4883" y="1187"/>
                    <a:pt x="4901" y="1193"/>
                  </a:cubicBezTo>
                  <a:cubicBezTo>
                    <a:pt x="4921" y="1198"/>
                    <a:pt x="4940" y="1204"/>
                    <a:pt x="4960" y="1209"/>
                  </a:cubicBezTo>
                  <a:cubicBezTo>
                    <a:pt x="4953" y="1218"/>
                    <a:pt x="4945" y="1226"/>
                    <a:pt x="4938" y="1235"/>
                  </a:cubicBezTo>
                  <a:lnTo>
                    <a:pt x="5099" y="1288"/>
                  </a:lnTo>
                  <a:lnTo>
                    <a:pt x="5206" y="1288"/>
                  </a:lnTo>
                  <a:lnTo>
                    <a:pt x="5345" y="1285"/>
                  </a:lnTo>
                  <a:lnTo>
                    <a:pt x="5506" y="1280"/>
                  </a:lnTo>
                  <a:lnTo>
                    <a:pt x="5672" y="1280"/>
                  </a:lnTo>
                  <a:lnTo>
                    <a:pt x="5838" y="1280"/>
                  </a:lnTo>
                  <a:lnTo>
                    <a:pt x="5994" y="1280"/>
                  </a:lnTo>
                  <a:lnTo>
                    <a:pt x="6133" y="1288"/>
                  </a:lnTo>
                  <a:lnTo>
                    <a:pt x="6240" y="1293"/>
                  </a:lnTo>
                  <a:cubicBezTo>
                    <a:pt x="6265" y="1297"/>
                    <a:pt x="6290" y="1300"/>
                    <a:pt x="6315" y="1304"/>
                  </a:cubicBezTo>
                  <a:lnTo>
                    <a:pt x="6395" y="1328"/>
                  </a:lnTo>
                  <a:cubicBezTo>
                    <a:pt x="6411" y="1338"/>
                    <a:pt x="6427" y="1347"/>
                    <a:pt x="6443" y="1357"/>
                  </a:cubicBezTo>
                  <a:cubicBezTo>
                    <a:pt x="6452" y="1365"/>
                    <a:pt x="6461" y="1372"/>
                    <a:pt x="6470" y="1380"/>
                  </a:cubicBezTo>
                  <a:cubicBezTo>
                    <a:pt x="6477" y="1390"/>
                    <a:pt x="6485" y="1399"/>
                    <a:pt x="6492" y="1409"/>
                  </a:cubicBezTo>
                  <a:lnTo>
                    <a:pt x="6518" y="1441"/>
                  </a:lnTo>
                  <a:lnTo>
                    <a:pt x="6561" y="1478"/>
                  </a:lnTo>
                  <a:cubicBezTo>
                    <a:pt x="6572" y="1483"/>
                    <a:pt x="6582" y="1489"/>
                    <a:pt x="6593" y="1494"/>
                  </a:cubicBezTo>
                  <a:cubicBezTo>
                    <a:pt x="6607" y="1496"/>
                    <a:pt x="6622" y="1497"/>
                    <a:pt x="6636" y="1499"/>
                  </a:cubicBezTo>
                  <a:lnTo>
                    <a:pt x="6685" y="1502"/>
                  </a:lnTo>
                  <a:cubicBezTo>
                    <a:pt x="6703" y="1504"/>
                    <a:pt x="6720" y="1505"/>
                    <a:pt x="6738" y="1507"/>
                  </a:cubicBezTo>
                  <a:cubicBezTo>
                    <a:pt x="6756" y="1509"/>
                    <a:pt x="6774" y="1510"/>
                    <a:pt x="6792" y="1512"/>
                  </a:cubicBezTo>
                  <a:lnTo>
                    <a:pt x="6845" y="1565"/>
                  </a:lnTo>
                  <a:cubicBezTo>
                    <a:pt x="6856" y="1567"/>
                    <a:pt x="6866" y="1568"/>
                    <a:pt x="6877" y="1570"/>
                  </a:cubicBezTo>
                  <a:lnTo>
                    <a:pt x="6947" y="1570"/>
                  </a:lnTo>
                  <a:lnTo>
                    <a:pt x="7038" y="1576"/>
                  </a:lnTo>
                  <a:lnTo>
                    <a:pt x="7134" y="1576"/>
                  </a:lnTo>
                  <a:cubicBezTo>
                    <a:pt x="7164" y="1577"/>
                    <a:pt x="7195" y="1577"/>
                    <a:pt x="7225" y="1578"/>
                  </a:cubicBezTo>
                  <a:lnTo>
                    <a:pt x="7300" y="1581"/>
                  </a:lnTo>
                  <a:cubicBezTo>
                    <a:pt x="7331" y="1585"/>
                    <a:pt x="7361" y="1590"/>
                    <a:pt x="7392" y="1594"/>
                  </a:cubicBezTo>
                  <a:lnTo>
                    <a:pt x="7504" y="1610"/>
                  </a:lnTo>
                  <a:lnTo>
                    <a:pt x="7616" y="1623"/>
                  </a:lnTo>
                  <a:lnTo>
                    <a:pt x="7724" y="1636"/>
                  </a:lnTo>
                  <a:cubicBezTo>
                    <a:pt x="7754" y="1639"/>
                    <a:pt x="7785" y="1641"/>
                    <a:pt x="7815" y="1644"/>
                  </a:cubicBezTo>
                  <a:lnTo>
                    <a:pt x="7922" y="1647"/>
                  </a:lnTo>
                  <a:lnTo>
                    <a:pt x="8040" y="1647"/>
                  </a:lnTo>
                  <a:lnTo>
                    <a:pt x="8163" y="1644"/>
                  </a:lnTo>
                  <a:lnTo>
                    <a:pt x="8275" y="1644"/>
                  </a:lnTo>
                  <a:lnTo>
                    <a:pt x="8377" y="1652"/>
                  </a:lnTo>
                  <a:cubicBezTo>
                    <a:pt x="8386" y="1642"/>
                    <a:pt x="8395" y="1633"/>
                    <a:pt x="8404" y="1623"/>
                  </a:cubicBezTo>
                  <a:cubicBezTo>
                    <a:pt x="8418" y="1616"/>
                    <a:pt x="8433" y="1609"/>
                    <a:pt x="8447" y="1602"/>
                  </a:cubicBezTo>
                  <a:cubicBezTo>
                    <a:pt x="8461" y="1594"/>
                    <a:pt x="8476" y="1586"/>
                    <a:pt x="8490" y="1578"/>
                  </a:cubicBezTo>
                  <a:cubicBezTo>
                    <a:pt x="8499" y="1571"/>
                    <a:pt x="8507" y="1564"/>
                    <a:pt x="8516" y="1557"/>
                  </a:cubicBezTo>
                  <a:cubicBezTo>
                    <a:pt x="8525" y="1547"/>
                    <a:pt x="8534" y="1538"/>
                    <a:pt x="8543" y="1528"/>
                  </a:cubicBezTo>
                  <a:cubicBezTo>
                    <a:pt x="8545" y="1518"/>
                    <a:pt x="8546" y="1509"/>
                    <a:pt x="8548" y="1499"/>
                  </a:cubicBezTo>
                  <a:cubicBezTo>
                    <a:pt x="8546" y="1492"/>
                    <a:pt x="8545" y="1485"/>
                    <a:pt x="8543" y="1478"/>
                  </a:cubicBezTo>
                  <a:lnTo>
                    <a:pt x="8543" y="1454"/>
                  </a:lnTo>
                  <a:cubicBezTo>
                    <a:pt x="8545" y="1444"/>
                    <a:pt x="8546" y="1435"/>
                    <a:pt x="8548" y="1425"/>
                  </a:cubicBezTo>
                  <a:cubicBezTo>
                    <a:pt x="8555" y="1411"/>
                    <a:pt x="8563" y="1397"/>
                    <a:pt x="8570" y="1383"/>
                  </a:cubicBezTo>
                  <a:cubicBezTo>
                    <a:pt x="8590" y="1362"/>
                    <a:pt x="8609" y="1341"/>
                    <a:pt x="8629" y="1320"/>
                  </a:cubicBezTo>
                  <a:cubicBezTo>
                    <a:pt x="8652" y="1299"/>
                    <a:pt x="8675" y="1277"/>
                    <a:pt x="8698" y="1256"/>
                  </a:cubicBezTo>
                  <a:cubicBezTo>
                    <a:pt x="8714" y="1235"/>
                    <a:pt x="8731" y="1214"/>
                    <a:pt x="8747" y="1193"/>
                  </a:cubicBezTo>
                  <a:lnTo>
                    <a:pt x="8768" y="1148"/>
                  </a:lnTo>
                  <a:cubicBezTo>
                    <a:pt x="8775" y="1130"/>
                    <a:pt x="8783" y="1111"/>
                    <a:pt x="8790" y="1093"/>
                  </a:cubicBezTo>
                  <a:cubicBezTo>
                    <a:pt x="8793" y="1074"/>
                    <a:pt x="8797" y="1056"/>
                    <a:pt x="8800" y="1037"/>
                  </a:cubicBezTo>
                  <a:cubicBezTo>
                    <a:pt x="8807" y="1019"/>
                    <a:pt x="8815" y="1002"/>
                    <a:pt x="8822" y="984"/>
                  </a:cubicBezTo>
                  <a:cubicBezTo>
                    <a:pt x="8829" y="968"/>
                    <a:pt x="8836" y="953"/>
                    <a:pt x="8843" y="937"/>
                  </a:cubicBezTo>
                  <a:cubicBezTo>
                    <a:pt x="8852" y="924"/>
                    <a:pt x="8861" y="910"/>
                    <a:pt x="8870" y="897"/>
                  </a:cubicBezTo>
                  <a:cubicBezTo>
                    <a:pt x="8884" y="887"/>
                    <a:pt x="8899" y="878"/>
                    <a:pt x="8913" y="868"/>
                  </a:cubicBezTo>
                  <a:cubicBezTo>
                    <a:pt x="8929" y="858"/>
                    <a:pt x="8945" y="847"/>
                    <a:pt x="8961" y="837"/>
                  </a:cubicBezTo>
                  <a:lnTo>
                    <a:pt x="8993" y="802"/>
                  </a:lnTo>
                  <a:lnTo>
                    <a:pt x="9014" y="757"/>
                  </a:lnTo>
                  <a:lnTo>
                    <a:pt x="9014" y="723"/>
                  </a:lnTo>
                  <a:lnTo>
                    <a:pt x="9014" y="694"/>
                  </a:lnTo>
                  <a:cubicBezTo>
                    <a:pt x="9012" y="683"/>
                    <a:pt x="9011" y="673"/>
                    <a:pt x="9009" y="662"/>
                  </a:cubicBezTo>
                  <a:cubicBezTo>
                    <a:pt x="9007" y="652"/>
                    <a:pt x="9006" y="641"/>
                    <a:pt x="9004" y="631"/>
                  </a:cubicBezTo>
                  <a:cubicBezTo>
                    <a:pt x="9007" y="619"/>
                    <a:pt x="9011" y="606"/>
                    <a:pt x="9014" y="594"/>
                  </a:cubicBezTo>
                  <a:lnTo>
                    <a:pt x="8886" y="538"/>
                  </a:lnTo>
                  <a:lnTo>
                    <a:pt x="8757" y="478"/>
                  </a:lnTo>
                  <a:lnTo>
                    <a:pt x="8650" y="412"/>
                  </a:lnTo>
                  <a:cubicBezTo>
                    <a:pt x="8620" y="387"/>
                    <a:pt x="8589" y="363"/>
                    <a:pt x="8559" y="338"/>
                  </a:cubicBezTo>
                  <a:cubicBezTo>
                    <a:pt x="8534" y="310"/>
                    <a:pt x="8509" y="281"/>
                    <a:pt x="8484" y="253"/>
                  </a:cubicBezTo>
                  <a:cubicBezTo>
                    <a:pt x="8456" y="207"/>
                    <a:pt x="8427" y="162"/>
                    <a:pt x="8399" y="116"/>
                  </a:cubicBezTo>
                  <a:lnTo>
                    <a:pt x="8468" y="92"/>
                  </a:lnTo>
                  <a:cubicBezTo>
                    <a:pt x="8495" y="89"/>
                    <a:pt x="8521" y="85"/>
                    <a:pt x="8548" y="82"/>
                  </a:cubicBezTo>
                  <a:lnTo>
                    <a:pt x="8640" y="61"/>
                  </a:lnTo>
                  <a:lnTo>
                    <a:pt x="8698" y="3"/>
                  </a:lnTo>
                  <a:lnTo>
                    <a:pt x="8779" y="0"/>
                  </a:lnTo>
                  <a:close/>
                </a:path>
              </a:pathLst>
            </a:custGeom>
            <a:solidFill>
              <a:srgbClr val="196491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533"/>
            </a:p>
          </p:txBody>
        </p:sp>
        <p:sp>
          <p:nvSpPr>
            <p:cNvPr id="12" name="Google Shape;230;p34">
              <a:extLst>
                <a:ext uri="{FF2B5EF4-FFF2-40B4-BE49-F238E27FC236}">
                  <a16:creationId xmlns:a16="http://schemas.microsoft.com/office/drawing/2014/main" id="{BD315564-1E3F-DBA7-63FD-8621AB543384}"/>
                </a:ext>
              </a:extLst>
            </p:cNvPr>
            <p:cNvSpPr/>
            <p:nvPr/>
          </p:nvSpPr>
          <p:spPr>
            <a:xfrm>
              <a:off x="10862499" y="2857502"/>
              <a:ext cx="474120" cy="636480"/>
            </a:xfrm>
            <a:custGeom>
              <a:avLst/>
              <a:gdLst/>
              <a:ahLst/>
              <a:cxnLst/>
              <a:rect l="l" t="t" r="r" b="b"/>
              <a:pathLst>
                <a:path w="417" h="560" extrusionOk="0">
                  <a:moveTo>
                    <a:pt x="220" y="0"/>
                  </a:moveTo>
                  <a:lnTo>
                    <a:pt x="273" y="17"/>
                  </a:lnTo>
                  <a:lnTo>
                    <a:pt x="284" y="25"/>
                  </a:lnTo>
                  <a:lnTo>
                    <a:pt x="290" y="37"/>
                  </a:lnTo>
                  <a:lnTo>
                    <a:pt x="295" y="48"/>
                  </a:lnTo>
                  <a:lnTo>
                    <a:pt x="301" y="61"/>
                  </a:lnTo>
                  <a:lnTo>
                    <a:pt x="306" y="73"/>
                  </a:lnTo>
                  <a:lnTo>
                    <a:pt x="339" y="92"/>
                  </a:lnTo>
                  <a:lnTo>
                    <a:pt x="351" y="104"/>
                  </a:lnTo>
                  <a:lnTo>
                    <a:pt x="364" y="121"/>
                  </a:lnTo>
                  <a:lnTo>
                    <a:pt x="376" y="140"/>
                  </a:lnTo>
                  <a:lnTo>
                    <a:pt x="385" y="160"/>
                  </a:lnTo>
                  <a:lnTo>
                    <a:pt x="393" y="175"/>
                  </a:lnTo>
                  <a:lnTo>
                    <a:pt x="393" y="224"/>
                  </a:lnTo>
                  <a:lnTo>
                    <a:pt x="396" y="240"/>
                  </a:lnTo>
                  <a:lnTo>
                    <a:pt x="402" y="251"/>
                  </a:lnTo>
                  <a:lnTo>
                    <a:pt x="407" y="262"/>
                  </a:lnTo>
                  <a:lnTo>
                    <a:pt x="411" y="272"/>
                  </a:lnTo>
                  <a:lnTo>
                    <a:pt x="415" y="281"/>
                  </a:lnTo>
                  <a:lnTo>
                    <a:pt x="417" y="292"/>
                  </a:lnTo>
                  <a:lnTo>
                    <a:pt x="417" y="305"/>
                  </a:lnTo>
                  <a:lnTo>
                    <a:pt x="416" y="321"/>
                  </a:lnTo>
                  <a:lnTo>
                    <a:pt x="412" y="343"/>
                  </a:lnTo>
                  <a:lnTo>
                    <a:pt x="408" y="365"/>
                  </a:lnTo>
                  <a:lnTo>
                    <a:pt x="408" y="385"/>
                  </a:lnTo>
                  <a:lnTo>
                    <a:pt x="408" y="400"/>
                  </a:lnTo>
                  <a:lnTo>
                    <a:pt x="409" y="413"/>
                  </a:lnTo>
                  <a:lnTo>
                    <a:pt x="409" y="426"/>
                  </a:lnTo>
                  <a:lnTo>
                    <a:pt x="407" y="437"/>
                  </a:lnTo>
                  <a:lnTo>
                    <a:pt x="402" y="448"/>
                  </a:lnTo>
                  <a:lnTo>
                    <a:pt x="390" y="460"/>
                  </a:lnTo>
                  <a:lnTo>
                    <a:pt x="372" y="474"/>
                  </a:lnTo>
                  <a:lnTo>
                    <a:pt x="372" y="508"/>
                  </a:lnTo>
                  <a:lnTo>
                    <a:pt x="380" y="510"/>
                  </a:lnTo>
                  <a:lnTo>
                    <a:pt x="382" y="514"/>
                  </a:lnTo>
                  <a:lnTo>
                    <a:pt x="382" y="521"/>
                  </a:lnTo>
                  <a:lnTo>
                    <a:pt x="382" y="530"/>
                  </a:lnTo>
                  <a:lnTo>
                    <a:pt x="374" y="539"/>
                  </a:lnTo>
                  <a:lnTo>
                    <a:pt x="369" y="547"/>
                  </a:lnTo>
                  <a:lnTo>
                    <a:pt x="361" y="554"/>
                  </a:lnTo>
                  <a:lnTo>
                    <a:pt x="352" y="560"/>
                  </a:lnTo>
                  <a:lnTo>
                    <a:pt x="336" y="552"/>
                  </a:lnTo>
                  <a:lnTo>
                    <a:pt x="314" y="545"/>
                  </a:lnTo>
                  <a:lnTo>
                    <a:pt x="288" y="539"/>
                  </a:lnTo>
                  <a:lnTo>
                    <a:pt x="260" y="532"/>
                  </a:lnTo>
                  <a:lnTo>
                    <a:pt x="232" y="526"/>
                  </a:lnTo>
                  <a:lnTo>
                    <a:pt x="205" y="519"/>
                  </a:lnTo>
                  <a:lnTo>
                    <a:pt x="179" y="512"/>
                  </a:lnTo>
                  <a:lnTo>
                    <a:pt x="158" y="503"/>
                  </a:lnTo>
                  <a:lnTo>
                    <a:pt x="141" y="494"/>
                  </a:lnTo>
                  <a:lnTo>
                    <a:pt x="132" y="481"/>
                  </a:lnTo>
                  <a:lnTo>
                    <a:pt x="130" y="474"/>
                  </a:lnTo>
                  <a:lnTo>
                    <a:pt x="130" y="465"/>
                  </a:lnTo>
                  <a:lnTo>
                    <a:pt x="130" y="457"/>
                  </a:lnTo>
                  <a:lnTo>
                    <a:pt x="128" y="451"/>
                  </a:lnTo>
                  <a:lnTo>
                    <a:pt x="115" y="431"/>
                  </a:lnTo>
                  <a:lnTo>
                    <a:pt x="96" y="411"/>
                  </a:lnTo>
                  <a:lnTo>
                    <a:pt x="75" y="390"/>
                  </a:lnTo>
                  <a:lnTo>
                    <a:pt x="53" y="371"/>
                  </a:lnTo>
                  <a:lnTo>
                    <a:pt x="36" y="352"/>
                  </a:lnTo>
                  <a:lnTo>
                    <a:pt x="22" y="332"/>
                  </a:lnTo>
                  <a:lnTo>
                    <a:pt x="12" y="307"/>
                  </a:lnTo>
                  <a:lnTo>
                    <a:pt x="4" y="279"/>
                  </a:lnTo>
                  <a:lnTo>
                    <a:pt x="0" y="248"/>
                  </a:lnTo>
                  <a:lnTo>
                    <a:pt x="0" y="216"/>
                  </a:lnTo>
                  <a:lnTo>
                    <a:pt x="4" y="187"/>
                  </a:lnTo>
                  <a:lnTo>
                    <a:pt x="11" y="158"/>
                  </a:lnTo>
                  <a:lnTo>
                    <a:pt x="20" y="135"/>
                  </a:lnTo>
                  <a:lnTo>
                    <a:pt x="33" y="116"/>
                  </a:lnTo>
                  <a:lnTo>
                    <a:pt x="26" y="105"/>
                  </a:lnTo>
                  <a:lnTo>
                    <a:pt x="30" y="105"/>
                  </a:lnTo>
                  <a:lnTo>
                    <a:pt x="39" y="101"/>
                  </a:lnTo>
                  <a:lnTo>
                    <a:pt x="45" y="93"/>
                  </a:lnTo>
                  <a:lnTo>
                    <a:pt x="51" y="84"/>
                  </a:lnTo>
                  <a:lnTo>
                    <a:pt x="56" y="77"/>
                  </a:lnTo>
                  <a:lnTo>
                    <a:pt x="62" y="70"/>
                  </a:lnTo>
                  <a:lnTo>
                    <a:pt x="83" y="59"/>
                  </a:lnTo>
                  <a:lnTo>
                    <a:pt x="104" y="51"/>
                  </a:lnTo>
                  <a:lnTo>
                    <a:pt x="126" y="40"/>
                  </a:lnTo>
                  <a:lnTo>
                    <a:pt x="128" y="40"/>
                  </a:lnTo>
                  <a:lnTo>
                    <a:pt x="132" y="24"/>
                  </a:lnTo>
                  <a:lnTo>
                    <a:pt x="141" y="25"/>
                  </a:lnTo>
                  <a:lnTo>
                    <a:pt x="148" y="26"/>
                  </a:lnTo>
                  <a:lnTo>
                    <a:pt x="154" y="27"/>
                  </a:lnTo>
                  <a:lnTo>
                    <a:pt x="162" y="30"/>
                  </a:lnTo>
                  <a:lnTo>
                    <a:pt x="163" y="25"/>
                  </a:lnTo>
                  <a:lnTo>
                    <a:pt x="165" y="21"/>
                  </a:lnTo>
                  <a:lnTo>
                    <a:pt x="166" y="18"/>
                  </a:lnTo>
                  <a:lnTo>
                    <a:pt x="168" y="17"/>
                  </a:lnTo>
                  <a:lnTo>
                    <a:pt x="171" y="16"/>
                  </a:lnTo>
                  <a:lnTo>
                    <a:pt x="175" y="15"/>
                  </a:lnTo>
                  <a:lnTo>
                    <a:pt x="181" y="13"/>
                  </a:lnTo>
                  <a:lnTo>
                    <a:pt x="194" y="9"/>
                  </a:lnTo>
                  <a:lnTo>
                    <a:pt x="207" y="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649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Google Shape;231;p34">
              <a:extLst>
                <a:ext uri="{FF2B5EF4-FFF2-40B4-BE49-F238E27FC236}">
                  <a16:creationId xmlns:a16="http://schemas.microsoft.com/office/drawing/2014/main" id="{DDFF454E-F03D-0C33-23C4-B6FFB3DBF7FA}"/>
                </a:ext>
              </a:extLst>
            </p:cNvPr>
            <p:cNvSpPr/>
            <p:nvPr/>
          </p:nvSpPr>
          <p:spPr>
            <a:xfrm>
              <a:off x="11186139" y="3502262"/>
              <a:ext cx="384120" cy="1133640"/>
            </a:xfrm>
            <a:custGeom>
              <a:avLst/>
              <a:gdLst/>
              <a:ahLst/>
              <a:cxnLst/>
              <a:rect l="l" t="t" r="r" b="b"/>
              <a:pathLst>
                <a:path w="323" h="952" extrusionOk="0">
                  <a:moveTo>
                    <a:pt x="69" y="0"/>
                  </a:moveTo>
                  <a:lnTo>
                    <a:pt x="83" y="8"/>
                  </a:lnTo>
                  <a:lnTo>
                    <a:pt x="91" y="15"/>
                  </a:lnTo>
                  <a:lnTo>
                    <a:pt x="95" y="19"/>
                  </a:lnTo>
                  <a:lnTo>
                    <a:pt x="95" y="21"/>
                  </a:lnTo>
                  <a:lnTo>
                    <a:pt x="91" y="37"/>
                  </a:lnTo>
                  <a:lnTo>
                    <a:pt x="90" y="48"/>
                  </a:lnTo>
                  <a:lnTo>
                    <a:pt x="88" y="55"/>
                  </a:lnTo>
                  <a:lnTo>
                    <a:pt x="88" y="59"/>
                  </a:lnTo>
                  <a:lnTo>
                    <a:pt x="88" y="60"/>
                  </a:lnTo>
                  <a:lnTo>
                    <a:pt x="92" y="73"/>
                  </a:lnTo>
                  <a:lnTo>
                    <a:pt x="96" y="90"/>
                  </a:lnTo>
                  <a:lnTo>
                    <a:pt x="104" y="103"/>
                  </a:lnTo>
                  <a:lnTo>
                    <a:pt x="110" y="113"/>
                  </a:lnTo>
                  <a:lnTo>
                    <a:pt x="115" y="121"/>
                  </a:lnTo>
                  <a:lnTo>
                    <a:pt x="118" y="122"/>
                  </a:lnTo>
                  <a:lnTo>
                    <a:pt x="132" y="138"/>
                  </a:lnTo>
                  <a:lnTo>
                    <a:pt x="141" y="148"/>
                  </a:lnTo>
                  <a:lnTo>
                    <a:pt x="147" y="156"/>
                  </a:lnTo>
                  <a:lnTo>
                    <a:pt x="148" y="158"/>
                  </a:lnTo>
                  <a:lnTo>
                    <a:pt x="161" y="186"/>
                  </a:lnTo>
                  <a:lnTo>
                    <a:pt x="174" y="215"/>
                  </a:lnTo>
                  <a:lnTo>
                    <a:pt x="187" y="245"/>
                  </a:lnTo>
                  <a:lnTo>
                    <a:pt x="198" y="275"/>
                  </a:lnTo>
                  <a:lnTo>
                    <a:pt x="209" y="305"/>
                  </a:lnTo>
                  <a:lnTo>
                    <a:pt x="219" y="333"/>
                  </a:lnTo>
                  <a:lnTo>
                    <a:pt x="228" y="359"/>
                  </a:lnTo>
                  <a:lnTo>
                    <a:pt x="236" y="382"/>
                  </a:lnTo>
                  <a:lnTo>
                    <a:pt x="241" y="402"/>
                  </a:lnTo>
                  <a:lnTo>
                    <a:pt x="246" y="416"/>
                  </a:lnTo>
                  <a:lnTo>
                    <a:pt x="249" y="425"/>
                  </a:lnTo>
                  <a:lnTo>
                    <a:pt x="250" y="429"/>
                  </a:lnTo>
                  <a:lnTo>
                    <a:pt x="258" y="452"/>
                  </a:lnTo>
                  <a:lnTo>
                    <a:pt x="264" y="481"/>
                  </a:lnTo>
                  <a:lnTo>
                    <a:pt x="272" y="513"/>
                  </a:lnTo>
                  <a:lnTo>
                    <a:pt x="279" y="548"/>
                  </a:lnTo>
                  <a:lnTo>
                    <a:pt x="285" y="586"/>
                  </a:lnTo>
                  <a:lnTo>
                    <a:pt x="292" y="623"/>
                  </a:lnTo>
                  <a:lnTo>
                    <a:pt x="297" y="662"/>
                  </a:lnTo>
                  <a:lnTo>
                    <a:pt x="302" y="698"/>
                  </a:lnTo>
                  <a:lnTo>
                    <a:pt x="307" y="735"/>
                  </a:lnTo>
                  <a:lnTo>
                    <a:pt x="312" y="767"/>
                  </a:lnTo>
                  <a:lnTo>
                    <a:pt x="315" y="795"/>
                  </a:lnTo>
                  <a:lnTo>
                    <a:pt x="319" y="820"/>
                  </a:lnTo>
                  <a:lnTo>
                    <a:pt x="320" y="838"/>
                  </a:lnTo>
                  <a:lnTo>
                    <a:pt x="323" y="850"/>
                  </a:lnTo>
                  <a:lnTo>
                    <a:pt x="323" y="854"/>
                  </a:lnTo>
                  <a:lnTo>
                    <a:pt x="273" y="952"/>
                  </a:lnTo>
                  <a:lnTo>
                    <a:pt x="182" y="879"/>
                  </a:lnTo>
                  <a:lnTo>
                    <a:pt x="178" y="860"/>
                  </a:lnTo>
                  <a:lnTo>
                    <a:pt x="171" y="798"/>
                  </a:lnTo>
                  <a:lnTo>
                    <a:pt x="165" y="709"/>
                  </a:lnTo>
                  <a:lnTo>
                    <a:pt x="162" y="668"/>
                  </a:lnTo>
                  <a:lnTo>
                    <a:pt x="158" y="630"/>
                  </a:lnTo>
                  <a:lnTo>
                    <a:pt x="156" y="596"/>
                  </a:lnTo>
                  <a:lnTo>
                    <a:pt x="152" y="565"/>
                  </a:lnTo>
                  <a:lnTo>
                    <a:pt x="149" y="540"/>
                  </a:lnTo>
                  <a:lnTo>
                    <a:pt x="147" y="521"/>
                  </a:lnTo>
                  <a:lnTo>
                    <a:pt x="145" y="509"/>
                  </a:lnTo>
                  <a:lnTo>
                    <a:pt x="145" y="504"/>
                  </a:lnTo>
                  <a:lnTo>
                    <a:pt x="141" y="483"/>
                  </a:lnTo>
                  <a:lnTo>
                    <a:pt x="137" y="461"/>
                  </a:lnTo>
                  <a:lnTo>
                    <a:pt x="132" y="439"/>
                  </a:lnTo>
                  <a:lnTo>
                    <a:pt x="127" y="420"/>
                  </a:lnTo>
                  <a:lnTo>
                    <a:pt x="122" y="402"/>
                  </a:lnTo>
                  <a:lnTo>
                    <a:pt x="118" y="389"/>
                  </a:lnTo>
                  <a:lnTo>
                    <a:pt x="115" y="380"/>
                  </a:lnTo>
                  <a:lnTo>
                    <a:pt x="115" y="376"/>
                  </a:lnTo>
                  <a:lnTo>
                    <a:pt x="86" y="288"/>
                  </a:lnTo>
                  <a:lnTo>
                    <a:pt x="58" y="209"/>
                  </a:lnTo>
                  <a:lnTo>
                    <a:pt x="52" y="190"/>
                  </a:lnTo>
                  <a:lnTo>
                    <a:pt x="48" y="169"/>
                  </a:lnTo>
                  <a:lnTo>
                    <a:pt x="47" y="148"/>
                  </a:lnTo>
                  <a:lnTo>
                    <a:pt x="46" y="129"/>
                  </a:lnTo>
                  <a:lnTo>
                    <a:pt x="47" y="111"/>
                  </a:lnTo>
                  <a:lnTo>
                    <a:pt x="48" y="96"/>
                  </a:lnTo>
                  <a:lnTo>
                    <a:pt x="48" y="87"/>
                  </a:lnTo>
                  <a:lnTo>
                    <a:pt x="49" y="83"/>
                  </a:lnTo>
                  <a:lnTo>
                    <a:pt x="38" y="73"/>
                  </a:lnTo>
                  <a:lnTo>
                    <a:pt x="26" y="63"/>
                  </a:lnTo>
                  <a:lnTo>
                    <a:pt x="16" y="52"/>
                  </a:lnTo>
                  <a:lnTo>
                    <a:pt x="8" y="45"/>
                  </a:lnTo>
                  <a:lnTo>
                    <a:pt x="2" y="39"/>
                  </a:lnTo>
                  <a:lnTo>
                    <a:pt x="0" y="37"/>
                  </a:lnTo>
                  <a:lnTo>
                    <a:pt x="9" y="24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4" y="7"/>
                  </a:lnTo>
                  <a:lnTo>
                    <a:pt x="40" y="8"/>
                  </a:lnTo>
                  <a:lnTo>
                    <a:pt x="53" y="7"/>
                  </a:lnTo>
                  <a:lnTo>
                    <a:pt x="61" y="6"/>
                  </a:lnTo>
                  <a:lnTo>
                    <a:pt x="66" y="3"/>
                  </a:lnTo>
                  <a:lnTo>
                    <a:pt x="69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587A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Google Shape;232;p34">
              <a:extLst>
                <a:ext uri="{FF2B5EF4-FFF2-40B4-BE49-F238E27FC236}">
                  <a16:creationId xmlns:a16="http://schemas.microsoft.com/office/drawing/2014/main" id="{9723E5F3-A0F9-4830-C877-B4448EDD705D}"/>
                </a:ext>
              </a:extLst>
            </p:cNvPr>
            <p:cNvSpPr/>
            <p:nvPr/>
          </p:nvSpPr>
          <p:spPr>
            <a:xfrm>
              <a:off x="10393419" y="3913022"/>
              <a:ext cx="158040" cy="221040"/>
            </a:xfrm>
            <a:custGeom>
              <a:avLst/>
              <a:gdLst/>
              <a:ahLst/>
              <a:cxnLst/>
              <a:rect l="l" t="t" r="r" b="b"/>
              <a:pathLst>
                <a:path w="149" h="209" extrusionOk="0">
                  <a:moveTo>
                    <a:pt x="115" y="0"/>
                  </a:moveTo>
                  <a:lnTo>
                    <a:pt x="128" y="19"/>
                  </a:lnTo>
                  <a:lnTo>
                    <a:pt x="137" y="39"/>
                  </a:lnTo>
                  <a:lnTo>
                    <a:pt x="142" y="55"/>
                  </a:lnTo>
                  <a:lnTo>
                    <a:pt x="146" y="70"/>
                  </a:lnTo>
                  <a:lnTo>
                    <a:pt x="147" y="79"/>
                  </a:lnTo>
                  <a:lnTo>
                    <a:pt x="149" y="83"/>
                  </a:lnTo>
                  <a:lnTo>
                    <a:pt x="146" y="99"/>
                  </a:lnTo>
                  <a:lnTo>
                    <a:pt x="142" y="117"/>
                  </a:lnTo>
                  <a:lnTo>
                    <a:pt x="138" y="133"/>
                  </a:lnTo>
                  <a:lnTo>
                    <a:pt x="133" y="146"/>
                  </a:lnTo>
                  <a:lnTo>
                    <a:pt x="131" y="155"/>
                  </a:lnTo>
                  <a:lnTo>
                    <a:pt x="129" y="158"/>
                  </a:lnTo>
                  <a:lnTo>
                    <a:pt x="118" y="178"/>
                  </a:lnTo>
                  <a:lnTo>
                    <a:pt x="107" y="193"/>
                  </a:lnTo>
                  <a:lnTo>
                    <a:pt x="97" y="202"/>
                  </a:lnTo>
                  <a:lnTo>
                    <a:pt x="88" y="207"/>
                  </a:lnTo>
                  <a:lnTo>
                    <a:pt x="79" y="209"/>
                  </a:lnTo>
                  <a:lnTo>
                    <a:pt x="72" y="209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42" y="185"/>
                  </a:lnTo>
                  <a:lnTo>
                    <a:pt x="26" y="163"/>
                  </a:lnTo>
                  <a:lnTo>
                    <a:pt x="14" y="139"/>
                  </a:lnTo>
                  <a:lnTo>
                    <a:pt x="8" y="119"/>
                  </a:lnTo>
                  <a:lnTo>
                    <a:pt x="4" y="101"/>
                  </a:lnTo>
                  <a:lnTo>
                    <a:pt x="4" y="85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"/>
                  </a:lnTo>
                  <a:lnTo>
                    <a:pt x="6" y="32"/>
                  </a:lnTo>
                  <a:lnTo>
                    <a:pt x="13" y="50"/>
                  </a:lnTo>
                  <a:lnTo>
                    <a:pt x="19" y="63"/>
                  </a:lnTo>
                  <a:lnTo>
                    <a:pt x="26" y="70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36" y="76"/>
                  </a:lnTo>
                  <a:lnTo>
                    <a:pt x="36" y="85"/>
                  </a:lnTo>
                  <a:lnTo>
                    <a:pt x="42" y="88"/>
                  </a:lnTo>
                  <a:lnTo>
                    <a:pt x="52" y="89"/>
                  </a:lnTo>
                  <a:lnTo>
                    <a:pt x="62" y="89"/>
                  </a:lnTo>
                  <a:lnTo>
                    <a:pt x="70" y="89"/>
                  </a:lnTo>
                  <a:lnTo>
                    <a:pt x="72" y="89"/>
                  </a:lnTo>
                  <a:lnTo>
                    <a:pt x="88" y="86"/>
                  </a:lnTo>
                  <a:lnTo>
                    <a:pt x="98" y="80"/>
                  </a:lnTo>
                  <a:lnTo>
                    <a:pt x="107" y="70"/>
                  </a:lnTo>
                  <a:lnTo>
                    <a:pt x="112" y="57"/>
                  </a:lnTo>
                  <a:lnTo>
                    <a:pt x="115" y="44"/>
                  </a:lnTo>
                  <a:lnTo>
                    <a:pt x="116" y="31"/>
                  </a:lnTo>
                  <a:lnTo>
                    <a:pt x="116" y="19"/>
                  </a:lnTo>
                  <a:lnTo>
                    <a:pt x="116" y="9"/>
                  </a:lnTo>
                  <a:lnTo>
                    <a:pt x="116" y="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587A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Google Shape;233;p34">
              <a:extLst>
                <a:ext uri="{FF2B5EF4-FFF2-40B4-BE49-F238E27FC236}">
                  <a16:creationId xmlns:a16="http://schemas.microsoft.com/office/drawing/2014/main" id="{3E58E058-9A84-4085-BE1E-366FA1C8CFE8}"/>
                </a:ext>
              </a:extLst>
            </p:cNvPr>
            <p:cNvSpPr/>
            <p:nvPr/>
          </p:nvSpPr>
          <p:spPr>
            <a:xfrm>
              <a:off x="12193419" y="3270422"/>
              <a:ext cx="173880" cy="159480"/>
            </a:xfrm>
            <a:custGeom>
              <a:avLst/>
              <a:gdLst/>
              <a:ahLst/>
              <a:cxnLst/>
              <a:rect l="l" t="t" r="r" b="b"/>
              <a:pathLst>
                <a:path w="145" h="134" extrusionOk="0">
                  <a:moveTo>
                    <a:pt x="11" y="0"/>
                  </a:moveTo>
                  <a:lnTo>
                    <a:pt x="30" y="14"/>
                  </a:lnTo>
                  <a:lnTo>
                    <a:pt x="51" y="24"/>
                  </a:lnTo>
                  <a:lnTo>
                    <a:pt x="71" y="29"/>
                  </a:lnTo>
                  <a:lnTo>
                    <a:pt x="92" y="32"/>
                  </a:lnTo>
                  <a:lnTo>
                    <a:pt x="110" y="32"/>
                  </a:lnTo>
                  <a:lnTo>
                    <a:pt x="126" y="31"/>
                  </a:lnTo>
                  <a:lnTo>
                    <a:pt x="135" y="29"/>
                  </a:lnTo>
                  <a:lnTo>
                    <a:pt x="139" y="29"/>
                  </a:lnTo>
                  <a:lnTo>
                    <a:pt x="138" y="58"/>
                  </a:lnTo>
                  <a:lnTo>
                    <a:pt x="139" y="82"/>
                  </a:lnTo>
                  <a:lnTo>
                    <a:pt x="141" y="104"/>
                  </a:lnTo>
                  <a:lnTo>
                    <a:pt x="143" y="120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06" y="125"/>
                  </a:lnTo>
                  <a:lnTo>
                    <a:pt x="75" y="115"/>
                  </a:lnTo>
                  <a:lnTo>
                    <a:pt x="51" y="103"/>
                  </a:lnTo>
                  <a:lnTo>
                    <a:pt x="33" y="91"/>
                  </a:lnTo>
                  <a:lnTo>
                    <a:pt x="20" y="81"/>
                  </a:lnTo>
                  <a:lnTo>
                    <a:pt x="11" y="72"/>
                  </a:lnTo>
                  <a:lnTo>
                    <a:pt x="4" y="66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587A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232030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7806A-2D69-6EDB-3681-57922ADA5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Challenges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445DF0A1-4228-463F-6573-A9CB1A21F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085" r="23499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6D82A0-3F49-EA3E-C19B-B1A0ECB08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>
                <a:latin typeface="Times New Roman"/>
                <a:cs typeface="Times New Roman"/>
              </a:rPr>
              <a:t>Lack of computing resources to run and test the application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>
                <a:latin typeface="Times New Roman"/>
                <a:cs typeface="Times New Roman"/>
              </a:rPr>
              <a:t>Use of file system in the blockchain make data accessibility difficult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Times New Roman"/>
                <a:cs typeface="Times New Roman"/>
              </a:rPr>
              <a:t>Refactoring of previous application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Times New Roman"/>
                <a:cs typeface="Times New Roman"/>
              </a:rPr>
              <a:t>Synchronization of Postgres DB and Wallet (File System)</a:t>
            </a:r>
          </a:p>
          <a:p>
            <a:pPr>
              <a:lnSpc>
                <a:spcPct val="110000"/>
              </a:lnSpc>
            </a:pPr>
            <a:r>
              <a:rPr lang="en-US" sz="1700">
                <a:latin typeface="Times New Roman"/>
                <a:cs typeface="Times New Roman"/>
              </a:rPr>
              <a:t>Calculating the effort needed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F4641-8DBC-8DF0-96E2-0E0448A2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225D808-5196-E701-86C7-4FB2B7082567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2B02A-FE3F-28D2-059F-D7E6B65AB393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389917100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2A870-AFC3-1263-91C9-9300E291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7" y="28353"/>
            <a:ext cx="4491547" cy="1500962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Future Scope</a:t>
            </a:r>
          </a:p>
        </p:txBody>
      </p:sp>
      <p:pic>
        <p:nvPicPr>
          <p:cNvPr id="6" name="Picture 6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EFD88BD6-1D39-26BB-C3C1-A9165BCC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1994805" y="2242584"/>
            <a:ext cx="675640" cy="3217333"/>
          </a:xfrm>
          <a:prstGeom prst="rect">
            <a:avLst/>
          </a:prstGeom>
        </p:spPr>
      </p:pic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9BDAFE29-04A0-463D-818A-CF92F3272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770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777A1-B293-5BE7-5D51-C11373EA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B960479-4DBE-76E3-385A-8174A73412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803260"/>
              </p:ext>
            </p:extLst>
          </p:nvPr>
        </p:nvGraphicFramePr>
        <p:xfrm>
          <a:off x="6476314" y="1494618"/>
          <a:ext cx="4796346" cy="4416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2" name="Footer Placeholder 3">
            <a:extLst>
              <a:ext uri="{FF2B5EF4-FFF2-40B4-BE49-F238E27FC236}">
                <a16:creationId xmlns:a16="http://schemas.microsoft.com/office/drawing/2014/main" id="{4111EB55-C6D7-4D55-CA9F-12229FB48775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B5B359-3AF0-0B56-C3C3-2768F9A620CB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69416441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7B84-4701-A261-72F2-0BCBCBA8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694904" cy="28812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B4062-94F2-7A55-E7C0-E277A2FDFCC2}"/>
              </a:ext>
            </a:extLst>
          </p:cNvPr>
          <p:cNvSpPr txBox="1"/>
          <p:nvPr/>
        </p:nvSpPr>
        <p:spPr>
          <a:xfrm>
            <a:off x="1066800" y="1623342"/>
            <a:ext cx="10011696" cy="36725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SzPct val="87000"/>
            </a:pPr>
            <a:endParaRPr lang="en-US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SzPct val="87000"/>
              <a:buFont typeface="Wingdings"/>
              <a:buChar char="v"/>
            </a:pPr>
            <a:r>
              <a:rPr lang="en-US">
                <a:latin typeface="Times New Roman"/>
                <a:cs typeface="Times New Roman"/>
              </a:rPr>
              <a:t>Successfully created a Full-Stack application that interacts with blockchain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SzPct val="87000"/>
              <a:buFont typeface="Wingdings"/>
              <a:buChar char="v"/>
            </a:pPr>
            <a:r>
              <a:rPr lang="en-US">
                <a:latin typeface="Times New Roman"/>
                <a:cs typeface="Times New Roman"/>
              </a:rPr>
              <a:t>APIs for CRUD operations for Fabric User Identities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SzPct val="87000"/>
              <a:buFont typeface="Wingdings"/>
              <a:buChar char="v"/>
            </a:pPr>
            <a:r>
              <a:rPr lang="en-US">
                <a:latin typeface="Times New Roman"/>
                <a:cs typeface="Times New Roman"/>
              </a:rPr>
              <a:t>Necessary data is stored in both Postgres DB and blockchain(wallet)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SzPct val="87000"/>
              <a:buFont typeface="Wingdings"/>
              <a:buChar char="v"/>
            </a:pPr>
            <a:r>
              <a:rPr lang="en-US">
                <a:latin typeface="Times New Roman"/>
                <a:cs typeface="Times New Roman"/>
              </a:rPr>
              <a:t>Endpoints created at blockchain were created in a way to handle both command line and API requests as well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Char char="•"/>
            </a:pPr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6B6D-0010-4973-EBB8-5F5597B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0469BBE-BBB6-9B8C-CE03-F26EA46E4FD6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A3B54-5631-B1FA-8EAB-4F70566887B9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97547437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AEE50-1394-75A4-E1A4-F47B88AD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5181600" cy="1314443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Problem Statement</a:t>
            </a:r>
          </a:p>
        </p:txBody>
      </p: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7DC0D673-1F99-4297-849B-F821ED3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5">
            <a:extLst>
              <a:ext uri="{FF2B5EF4-FFF2-40B4-BE49-F238E27FC236}">
                <a16:creationId xmlns:a16="http://schemas.microsoft.com/office/drawing/2014/main" id="{9E5FB85B-2B43-A044-74D7-282757AA7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5228555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en">
                <a:solidFill>
                  <a:schemeClr val="dk1"/>
                </a:solidFill>
                <a:latin typeface="Times New Roman"/>
                <a:ea typeface="+mn-lt"/>
                <a:cs typeface="+mn-lt"/>
              </a:rPr>
              <a:t>The objective of this project is to create a full-stack web client application that can interact with blockchain network and recreate business process used by organizations to develop sophisticated systems utilizing MBSE process</a:t>
            </a:r>
            <a:endParaRPr lang="en-US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5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3FD07690-6010-7B3B-DC59-34FA472BD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-1"/>
          <a:stretch/>
        </p:blipFill>
        <p:spPr>
          <a:xfrm>
            <a:off x="6524941" y="980759"/>
            <a:ext cx="4810442" cy="4810442"/>
          </a:xfrm>
          <a:custGeom>
            <a:avLst/>
            <a:gdLst/>
            <a:ahLst/>
            <a:cxnLst/>
            <a:rect l="l" t="t" r="r" b="b"/>
            <a:pathLst>
              <a:path w="5610348" h="5610348">
                <a:moveTo>
                  <a:pt x="2805174" y="0"/>
                </a:moveTo>
                <a:cubicBezTo>
                  <a:pt x="4354429" y="0"/>
                  <a:pt x="5610348" y="1255919"/>
                  <a:pt x="5610348" y="2805174"/>
                </a:cubicBezTo>
                <a:cubicBezTo>
                  <a:pt x="5610348" y="4354429"/>
                  <a:pt x="4354429" y="5610348"/>
                  <a:pt x="2805174" y="5610348"/>
                </a:cubicBezTo>
                <a:cubicBezTo>
                  <a:pt x="1255919" y="5610348"/>
                  <a:pt x="0" y="4354429"/>
                  <a:pt x="0" y="2805174"/>
                </a:cubicBezTo>
                <a:cubicBezTo>
                  <a:pt x="0" y="1255919"/>
                  <a:pt x="1255919" y="0"/>
                  <a:pt x="2805174" y="0"/>
                </a:cubicBezTo>
                <a:close/>
              </a:path>
            </a:pathLst>
          </a:cu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FF883D-8376-1D28-538B-C048E8E8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A39E304-8C46-2DF2-5E2F-556C12943C3C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A0EDB-103A-37AB-535D-D0602E2724E9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306935805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9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07B84-4701-A261-72F2-0BCBCBA8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694904" cy="28812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B4062-94F2-7A55-E7C0-E277A2FDFCC2}"/>
              </a:ext>
            </a:extLst>
          </p:cNvPr>
          <p:cNvSpPr txBox="1"/>
          <p:nvPr/>
        </p:nvSpPr>
        <p:spPr>
          <a:xfrm>
            <a:off x="5908787" y="190269"/>
            <a:ext cx="5859387" cy="47122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endParaRPr lang="en-US" sz="1400"/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400">
                <a:latin typeface="Arial"/>
                <a:cs typeface="Arial"/>
                <a:hlinkClick r:id="rId2"/>
              </a:rPr>
              <a:t>https://www.npmjs.com/package/</a:t>
            </a:r>
            <a:r>
              <a:rPr lang="en-US" sz="1400">
                <a:latin typeface="Arial"/>
                <a:cs typeface="Arial"/>
              </a:rPr>
              <a:t> 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>
                <a:latin typeface="Arial"/>
                <a:cs typeface="Arial"/>
                <a:hlinkClick r:id="rId3"/>
              </a:rPr>
              <a:t>https://material.angular.io/</a:t>
            </a:r>
            <a:r>
              <a:rPr lang="en-US" sz="1400">
                <a:latin typeface="Arial"/>
                <a:cs typeface="Arial"/>
              </a:rPr>
              <a:t> 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400">
                <a:latin typeface="Arial"/>
                <a:cs typeface="Arial"/>
                <a:hlinkClick r:id="rId4"/>
              </a:rPr>
              <a:t>https://app.dbdesigner.net/designer/</a:t>
            </a:r>
            <a:r>
              <a:rPr lang="en-US" sz="1400">
                <a:latin typeface="Arial"/>
                <a:cs typeface="Arial"/>
              </a:rPr>
              <a:t> 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>
                <a:latin typeface="Arial"/>
                <a:cs typeface="Arial"/>
                <a:hlinkClick r:id="rId5"/>
              </a:rPr>
              <a:t>https://hackr.io/tutorials/learn-angular/</a:t>
            </a:r>
            <a:r>
              <a:rPr lang="en-US" sz="1400">
                <a:latin typeface="Arial"/>
                <a:cs typeface="Arial"/>
              </a:rPr>
              <a:t> 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400">
                <a:latin typeface="Arial"/>
                <a:cs typeface="Arial"/>
                <a:hlinkClick r:id="rId6"/>
              </a:rPr>
              <a:t>https://www.tektutorialshub.com/angular/angular-list-of-learning-resources/</a:t>
            </a:r>
            <a:r>
              <a:rPr lang="en-US" sz="1400">
                <a:latin typeface="Arial"/>
                <a:cs typeface="Arial"/>
              </a:rPr>
              <a:t> </a:t>
            </a: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400">
                <a:latin typeface="Arial"/>
                <a:cs typeface="Arial"/>
                <a:hlinkClick r:id="rId7"/>
              </a:rPr>
              <a:t>https://hyperledger-fabric.readthedocs.io/en/release-1.2/prereqs.html#install-curl/</a:t>
            </a:r>
            <a:r>
              <a:rPr lang="en-US" sz="1400">
                <a:latin typeface="Arial"/>
                <a:cs typeface="Arial"/>
              </a:rPr>
              <a:t>  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SzPct val="87000"/>
              <a:buFont typeface="Wingdings,Sans-Serif"/>
              <a:buChar char="v"/>
            </a:pP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1400">
                <a:latin typeface="Arial"/>
                <a:cs typeface="Arial"/>
                <a:hlinkClick r:id="rId8"/>
              </a:rPr>
              <a:t>https://github.com/IBM-Blockchain/microfab/</a:t>
            </a:r>
            <a:r>
              <a:rPr lang="en-US" sz="1400">
                <a:latin typeface="Arial"/>
                <a:cs typeface="Arial"/>
              </a:rPr>
              <a:t> 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400"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>
                <a:latin typeface="Arial"/>
                <a:cs typeface="Arial"/>
                <a:hlinkClick r:id="rId9"/>
              </a:rPr>
              <a:t>https://angular.io/</a:t>
            </a:r>
            <a:r>
              <a:rPr lang="en-US" sz="1400">
                <a:latin typeface="Arial"/>
                <a:cs typeface="Arial"/>
              </a:rPr>
              <a:t> 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  <a:buChar char="•"/>
            </a:pPr>
            <a:endParaRPr lang="en-US" sz="1100">
              <a:latin typeface="Arial"/>
              <a:cs typeface="Arial"/>
            </a:endParaRPr>
          </a:p>
        </p:txBody>
      </p: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6B6D-0010-4973-EBB8-5F5597B0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0469BBE-BBB6-9B8C-CE03-F26EA46E4FD6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FA802-83BD-F66B-F0BD-488E653D289E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138775811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E186C-5DE0-5244-2D6A-692ECC3A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974" y="4342254"/>
            <a:ext cx="3798275" cy="7353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FC847480-46C9-4374-EEC9-70E318A1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7952" y="921438"/>
            <a:ext cx="5208032" cy="52080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3C649-3D56-87A3-DD06-4080400B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AE0EB-4003-9798-65F4-F4860BDBFE96}"/>
              </a:ext>
            </a:extLst>
          </p:cNvPr>
          <p:cNvSpPr txBox="1"/>
          <p:nvPr/>
        </p:nvSpPr>
        <p:spPr>
          <a:xfrm>
            <a:off x="1013063" y="5162219"/>
            <a:ext cx="2105411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Open to questions....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42A5CF4-014D-68FC-00E4-6DAF3488395B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3DAF2-3670-45B5-4BBF-5828FF968793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1100841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AEE50-1394-75A4-E1A4-F47B88AD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5181600" cy="1314443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Introduction</a:t>
            </a:r>
            <a:endParaRPr lang="en-US"/>
          </a:p>
        </p:txBody>
      </p: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7DC0D673-1F99-4297-849B-F821ED3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5">
            <a:extLst>
              <a:ext uri="{FF2B5EF4-FFF2-40B4-BE49-F238E27FC236}">
                <a16:creationId xmlns:a16="http://schemas.microsoft.com/office/drawing/2014/main" id="{9E5FB85B-2B43-A044-74D7-282757AA7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6280606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en-US">
                <a:latin typeface="Times New Roman"/>
                <a:ea typeface="+mn-lt"/>
                <a:cs typeface="Times New Roman"/>
              </a:rPr>
              <a:t>Blockchain is an innovative distributed global ledger technology that has caught the interest of both business and academia</a:t>
            </a:r>
            <a:endParaRPr lang="en">
              <a:latin typeface="Grandview Display"/>
              <a:ea typeface="+mn-lt"/>
              <a:cs typeface="Times New Roman"/>
            </a:endParaRPr>
          </a:p>
          <a:p>
            <a:pPr>
              <a:buFont typeface="Wingdings" panose="020B0604020202020204" pitchFamily="34" charset="0"/>
              <a:buChar char="v"/>
            </a:pPr>
            <a:r>
              <a:rPr lang="en-US">
                <a:latin typeface="Times New Roman"/>
                <a:ea typeface="+mn-lt"/>
                <a:cs typeface="Times New Roman"/>
              </a:rPr>
              <a:t>It offers efficient data storage, immutability, traceability, tamper resistance, and transparency for data that can act as a general ledger for a variety of application areas</a:t>
            </a:r>
            <a:br>
              <a:rPr lang="en-US">
                <a:latin typeface="Times New Roman"/>
                <a:ea typeface="+mn-lt"/>
                <a:cs typeface="Times New Roman"/>
              </a:rPr>
            </a:br>
            <a:endParaRPr lang="en">
              <a:ea typeface="+mn-lt"/>
              <a:cs typeface="+mn-lt"/>
            </a:endParaRPr>
          </a:p>
          <a:p>
            <a:endParaRPr lang="en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FF883D-8376-1D28-538B-C048E8E8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A39E304-8C46-2DF2-5E2F-556C12943C3C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pic>
        <p:nvPicPr>
          <p:cNvPr id="3" name="Picture 5" descr="Icon&#10;&#10;Description automatically generated">
            <a:extLst>
              <a:ext uri="{FF2B5EF4-FFF2-40B4-BE49-F238E27FC236}">
                <a16:creationId xmlns:a16="http://schemas.microsoft.com/office/drawing/2014/main" id="{F6BDD217-EFF0-E5F6-156B-7AFFF3D3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847203"/>
            <a:ext cx="3736258" cy="4652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86567-F0E5-E836-CFCD-291679B969B8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183091799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AEE50-1394-75A4-E1A4-F47B88AD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5533969" cy="944455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Terminology</a:t>
            </a:r>
            <a:endParaRPr lang="en-US" err="1">
              <a:latin typeface="Times New Roman"/>
              <a:cs typeface="Times New Roman"/>
            </a:endParaRPr>
          </a:p>
        </p:txBody>
      </p: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7DC0D673-1F99-4297-849B-F821ED3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FF883D-8376-1D28-538B-C048E8E8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A39E304-8C46-2DF2-5E2F-556C12943C3C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86567-F0E5-E836-CFCD-291679B969B8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  <p:pic>
        <p:nvPicPr>
          <p:cNvPr id="4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F01AEF0-293B-8EAA-FEF3-C961EB944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3388" y="1992591"/>
            <a:ext cx="2442111" cy="2735683"/>
          </a:xfrm>
        </p:spPr>
      </p:pic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B1E79278-9AF0-086B-A751-9BDF1D03CAE7}"/>
              </a:ext>
            </a:extLst>
          </p:cNvPr>
          <p:cNvSpPr>
            <a:spLocks noGrp="1"/>
          </p:cNvSpPr>
          <p:nvPr/>
        </p:nvSpPr>
        <p:spPr>
          <a:xfrm>
            <a:off x="914399" y="2395288"/>
            <a:ext cx="6280606" cy="30884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b="1">
                <a:latin typeface="Times New Roman"/>
                <a:ea typeface="+mn-lt"/>
                <a:cs typeface="+mn-lt"/>
              </a:rPr>
              <a:t>Local User</a:t>
            </a:r>
            <a:endParaRPr lang="en-US">
              <a:latin typeface="Grandview Display"/>
              <a:ea typeface="+mn-lt"/>
              <a:cs typeface="+mn-lt"/>
            </a:endParaRPr>
          </a:p>
          <a:p>
            <a:pPr marL="662940" lvl="2" indent="-3429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>
                <a:latin typeface="Times New Roman"/>
                <a:ea typeface="+mn-lt"/>
                <a:cs typeface="+mn-lt"/>
              </a:rPr>
              <a:t>Normal Organizational user with organization specific functions</a:t>
            </a:r>
            <a:endParaRPr lang="en-US"/>
          </a:p>
          <a:p>
            <a:pPr marL="342900" indent="-3429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b="1">
                <a:latin typeface="Times New Roman"/>
              </a:rPr>
              <a:t>Fabric User Identity</a:t>
            </a:r>
            <a:endParaRPr lang="en-US" b="1">
              <a:latin typeface="Times New Roman"/>
              <a:cs typeface="Times New Roman"/>
            </a:endParaRPr>
          </a:p>
          <a:p>
            <a:pPr marL="662940" lvl="2" indent="-3429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>
                <a:latin typeface="Times New Roman"/>
                <a:cs typeface="Times New Roman"/>
              </a:rPr>
              <a:t>User Identity created in block chain network to work with smart contracts and other operations</a:t>
            </a:r>
          </a:p>
          <a:p>
            <a:pPr marL="662940" lvl="2" indent="-3429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>
                <a:latin typeface="Times New Roman"/>
                <a:cs typeface="Times New Roman"/>
              </a:rPr>
              <a:t>A local user is mapped to Fabric User Identity</a:t>
            </a:r>
          </a:p>
        </p:txBody>
      </p:sp>
    </p:spTree>
    <p:extLst>
      <p:ext uri="{BB962C8B-B14F-4D97-AF65-F5344CB8AC3E}">
        <p14:creationId xmlns:p14="http://schemas.microsoft.com/office/powerpoint/2010/main" val="139877465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AEE50-1394-75A4-E1A4-F47B88AD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5533969" cy="944455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Terminology</a:t>
            </a:r>
            <a:endParaRPr lang="en-US" err="1">
              <a:latin typeface="Times New Roman"/>
              <a:cs typeface="Times New Roman"/>
            </a:endParaRPr>
          </a:p>
        </p:txBody>
      </p: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7DC0D673-1F99-4297-849B-F821ED3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FF883D-8376-1D28-538B-C048E8E8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A39E304-8C46-2DF2-5E2F-556C12943C3C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86567-F0E5-E836-CFCD-291679B969B8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  <p:pic>
        <p:nvPicPr>
          <p:cNvPr id="4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F01AEF0-293B-8EAA-FEF3-C961EB944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3388" y="1992591"/>
            <a:ext cx="2442111" cy="2735683"/>
          </a:xfrm>
        </p:spPr>
      </p:pic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B1E79278-9AF0-086B-A751-9BDF1D03CAE7}"/>
              </a:ext>
            </a:extLst>
          </p:cNvPr>
          <p:cNvSpPr>
            <a:spLocks noGrp="1"/>
          </p:cNvSpPr>
          <p:nvPr/>
        </p:nvSpPr>
        <p:spPr>
          <a:xfrm>
            <a:off x="914399" y="2456953"/>
            <a:ext cx="6280606" cy="3088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Wingdings" panose="020B0604020202020204" pitchFamily="34" charset="0"/>
              <a:buChar char="v"/>
            </a:pPr>
            <a:r>
              <a:rPr lang="en-US" b="1">
                <a:latin typeface="Times New Roman"/>
                <a:ea typeface="+mn-lt"/>
                <a:cs typeface="Arial"/>
              </a:rPr>
              <a:t>Fabric Role</a:t>
            </a:r>
          </a:p>
          <a:p>
            <a:pPr marL="662940" lvl="2" indent="-342900">
              <a:lnSpc>
                <a:spcPct val="160000"/>
              </a:lnSpc>
              <a:buFont typeface="Wingdings" panose="020B0604020202020204" pitchFamily="34" charset="0"/>
              <a:buChar char="v"/>
            </a:pPr>
            <a:r>
              <a:rPr lang="en-US">
                <a:latin typeface="Times New Roman"/>
                <a:ea typeface="+mn-lt"/>
                <a:cs typeface="Arial"/>
              </a:rPr>
              <a:t>Fabric role defines the level of fabric user identity i.e., each role has specific set of operations</a:t>
            </a:r>
          </a:p>
          <a:p>
            <a:pPr marL="662940" lvl="2" indent="-342900">
              <a:lnSpc>
                <a:spcPct val="160000"/>
              </a:lnSpc>
              <a:buFont typeface="Wingdings" panose="020B0604020202020204" pitchFamily="34" charset="0"/>
              <a:buChar char="v"/>
            </a:pPr>
            <a:r>
              <a:rPr lang="en-US">
                <a:latin typeface="Times New Roman"/>
                <a:ea typeface="+mn-lt"/>
                <a:cs typeface="Arial"/>
              </a:rPr>
              <a:t>Example: client, peer, etc.</a:t>
            </a:r>
          </a:p>
          <a:p>
            <a:pPr marL="342900" indent="-342900">
              <a:lnSpc>
                <a:spcPct val="160000"/>
              </a:lnSpc>
              <a:buFont typeface="Wingdings" panose="020B0604020202020204" pitchFamily="34" charset="0"/>
              <a:buChar char="v"/>
            </a:pPr>
            <a:r>
              <a:rPr lang="en-US" b="1">
                <a:latin typeface="Times New Roman"/>
                <a:ea typeface="+mn-lt"/>
                <a:cs typeface="+mn-lt"/>
              </a:rPr>
              <a:t>The Fabric CA</a:t>
            </a:r>
            <a:endParaRPr lang="en-US">
              <a:latin typeface="Times New Roman"/>
              <a:ea typeface="+mn-lt"/>
              <a:cs typeface="Arial"/>
            </a:endParaRPr>
          </a:p>
          <a:p>
            <a:pPr marL="662940" lvl="2" indent="-342900">
              <a:lnSpc>
                <a:spcPct val="160000"/>
              </a:lnSpc>
              <a:buFont typeface="Wingdings" panose="020B0604020202020204" pitchFamily="34" charset="0"/>
              <a:buChar char="v"/>
            </a:pPr>
            <a:r>
              <a:rPr lang="en-US">
                <a:latin typeface="Times New Roman"/>
                <a:ea typeface="+mn-lt"/>
                <a:cs typeface="+mn-lt"/>
              </a:rPr>
              <a:t>Certificate Authority registers identities, issues enrollment certificates, and offers certificate renewal and revocation services</a:t>
            </a:r>
            <a:endParaRPr lang="en-US">
              <a:latin typeface="Times New Roman"/>
              <a:cs typeface="Arial"/>
            </a:endParaRPr>
          </a:p>
          <a:p>
            <a:endParaRPr lang="en"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127900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2A870-AFC3-1263-91C9-9300E291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4533900" cy="3211484"/>
          </a:xfrm>
        </p:spPr>
        <p:txBody>
          <a:bodyPr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Project Scope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9A7B1-AA03-6D41-B805-9FE7C5A7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439141"/>
            <a:ext cx="4795405" cy="43520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94640" indent="-285750">
              <a:lnSpc>
                <a:spcPct val="150000"/>
              </a:lnSpc>
              <a:spcBef>
                <a:spcPts val="0"/>
              </a:spcBef>
              <a:buFont typeface="Wingdings" panose="020B0604020202020204" pitchFamily="34" charset="0"/>
              <a:buChar char="v"/>
            </a:pPr>
            <a:r>
              <a:rPr lang="en" sz="1400">
                <a:latin typeface="Times New Roman"/>
                <a:ea typeface="+mn-lt"/>
                <a:cs typeface="+mn-lt"/>
              </a:rPr>
              <a:t>Building a secure full stack web client app to communicate with a blockchain network is the aim of this project</a:t>
            </a:r>
            <a:endParaRPr lang="en-US" sz="1400">
              <a:latin typeface="Times New Roman"/>
              <a:ea typeface="+mn-lt"/>
              <a:cs typeface="+mn-lt"/>
            </a:endParaRPr>
          </a:p>
          <a:p>
            <a:pPr>
              <a:lnSpc>
                <a:spcPct val="150000"/>
              </a:lnSpc>
              <a:spcBef>
                <a:spcPts val="1067"/>
              </a:spcBef>
              <a:buFont typeface="Wingdings" panose="020B0604020202020204" pitchFamily="34" charset="0"/>
              <a:buChar char="v"/>
            </a:pPr>
            <a:endParaRPr lang="en-US" sz="1400">
              <a:latin typeface="Times New Roman"/>
              <a:ea typeface="+mn-lt"/>
              <a:cs typeface="+mn-lt"/>
            </a:endParaRPr>
          </a:p>
          <a:p>
            <a:pPr marL="294640" indent="-285750">
              <a:lnSpc>
                <a:spcPct val="150000"/>
              </a:lnSpc>
              <a:spcBef>
                <a:spcPts val="1067"/>
              </a:spcBef>
              <a:buFont typeface="Wingdings" panose="020B0604020202020204" pitchFamily="34" charset="0"/>
              <a:buChar char="v"/>
            </a:pPr>
            <a:r>
              <a:rPr lang="en" sz="1400">
                <a:latin typeface="Times New Roman"/>
                <a:ea typeface="+mn-lt"/>
                <a:cs typeface="+mn-lt"/>
              </a:rPr>
              <a:t>Using the MBSE method to duplicate the organizational business process for developing complex systems</a:t>
            </a:r>
            <a:endParaRPr lang="en-US" sz="1400">
              <a:latin typeface="Times New Roman"/>
              <a:ea typeface="+mn-lt"/>
              <a:cs typeface="+mn-lt"/>
            </a:endParaRPr>
          </a:p>
          <a:p>
            <a:pPr marL="294640" indent="-285750">
              <a:lnSpc>
                <a:spcPct val="150000"/>
              </a:lnSpc>
              <a:spcBef>
                <a:spcPts val="1067"/>
              </a:spcBef>
              <a:buFont typeface="Wingdings" panose="020B0604020202020204" pitchFamily="34" charset="0"/>
              <a:buChar char="v"/>
            </a:pPr>
            <a:endParaRPr lang="en-US" sz="1400">
              <a:latin typeface="Times New Roman"/>
              <a:ea typeface="+mn-lt"/>
              <a:cs typeface="+mn-lt"/>
            </a:endParaRPr>
          </a:p>
          <a:p>
            <a:pPr marL="294640" indent="-285750">
              <a:lnSpc>
                <a:spcPct val="150000"/>
              </a:lnSpc>
              <a:spcBef>
                <a:spcPts val="1067"/>
              </a:spcBef>
              <a:buFont typeface="Wingdings" panose="020B0604020202020204" pitchFamily="34" charset="0"/>
              <a:buChar char="v"/>
            </a:pPr>
            <a:r>
              <a:rPr lang="en" sz="1400">
                <a:latin typeface="Times New Roman"/>
                <a:ea typeface="+mn-lt"/>
                <a:cs typeface="+mn-lt"/>
              </a:rPr>
              <a:t>This client application helps to harness blockchain technology in building trust and manages real-world organization roles and responsibilities</a:t>
            </a:r>
            <a:br>
              <a:rPr lang="en" sz="1400">
                <a:latin typeface="Times New Roman"/>
                <a:ea typeface="+mn-lt"/>
                <a:cs typeface="+mn-lt"/>
              </a:rPr>
            </a:br>
            <a:endParaRPr lang="en-US" sz="1400">
              <a:latin typeface="Times New Roman"/>
              <a:ea typeface="+mn-lt"/>
              <a:cs typeface="+mn-lt"/>
            </a:endParaRPr>
          </a:p>
          <a:p>
            <a:pPr marL="294640" indent="-285750">
              <a:lnSpc>
                <a:spcPct val="150000"/>
              </a:lnSpc>
              <a:spcBef>
                <a:spcPts val="1067"/>
              </a:spcBef>
              <a:buFont typeface="Wingdings" panose="020B0604020202020204" pitchFamily="34" charset="0"/>
              <a:buChar char="v"/>
            </a:pPr>
            <a:r>
              <a:rPr lang="en" sz="1400">
                <a:latin typeface="Times New Roman"/>
                <a:ea typeface="+mn-lt"/>
                <a:cs typeface="+mn-lt"/>
              </a:rPr>
              <a:t>UI(Angular), APIs (Nodejs), database (Postgres), and blockchain </a:t>
            </a:r>
            <a:endParaRPr lang="en-US" sz="1400">
              <a:latin typeface="Times New Roman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777A1-B293-5BE7-5D51-C11373EA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98BCC87-16D6-AB57-8F0B-A0B34E7794C7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FC179-0565-727F-6D5E-987609D7EA9C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109604331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DE7C-16CE-742F-CB4D-31F0BF2E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7678B7-1C1C-B481-2EF0-A4FD216B1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1958575"/>
            <a:ext cx="5084947" cy="695372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862D-7653-B311-1AF7-D3571BE57B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latin typeface="Times New Roman"/>
                <a:ea typeface="+mn-lt"/>
                <a:cs typeface="+mn-lt"/>
              </a:rPr>
              <a:t>Angular 13 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PostgreSQL 13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Blockchain Network (Fabcar)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Git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GitHub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Node 16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2BBA2A-7DF7-F164-AD37-C48802ED9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8089" y="1958576"/>
            <a:ext cx="5183188" cy="695372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Hardware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35073E-FC0A-7F17-E226-5B51406E930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latin typeface="Times New Roman"/>
                <a:ea typeface="+mn-lt"/>
                <a:cs typeface="+mn-lt"/>
              </a:rPr>
              <a:t>Operating System - Ubuntu 20.04.1 and Windows 64bit. 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Processor - 2 GHz dual core 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System Memory - 4 GB Ram 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Hard Drive Space - 50 GB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Graphics - VGA capable of 1024×728 resolution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USB or CD/DVD Drive - At least one available for installer media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Internet Adapter - Wired or wireless network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489C4-3CA3-E69C-ED5C-1D9612DE9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574E2AA-86DF-3055-081C-30A013BFDF63}"/>
              </a:ext>
            </a:extLst>
          </p:cNvPr>
          <p:cNvSpPr txBox="1">
            <a:spLocks/>
          </p:cNvSpPr>
          <p:nvPr/>
        </p:nvSpPr>
        <p:spPr>
          <a:xfrm>
            <a:off x="2161095" y="6479253"/>
            <a:ext cx="6434527" cy="37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7EF89-05F9-B911-9B3C-E81529D06425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40101795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Pens and rulers">
            <a:extLst>
              <a:ext uri="{FF2B5EF4-FFF2-40B4-BE49-F238E27FC236}">
                <a16:creationId xmlns:a16="http://schemas.microsoft.com/office/drawing/2014/main" id="{3982BF92-1171-8ED1-7977-9374BD49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8" r="-2" b="874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DDEA7-174D-A7EE-4760-5B2346D7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Design &amp; Implementation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FF58D-DFAB-908F-C063-B356B535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D794B9-2F42-EDD8-C072-472DB99F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1095" y="6479253"/>
            <a:ext cx="6434527" cy="370041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Full Stack Web Application For Consortium Blockchain​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F8D9E-BBDF-785C-D4BD-909109561135}"/>
              </a:ext>
            </a:extLst>
          </p:cNvPr>
          <p:cNvSpPr txBox="1"/>
          <p:nvPr/>
        </p:nvSpPr>
        <p:spPr>
          <a:xfrm>
            <a:off x="570271" y="6548283"/>
            <a:ext cx="17599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Times New Roman"/>
                <a:cs typeface="Times New Roman"/>
              </a:rPr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239644929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DashVTI</vt:lpstr>
      <vt:lpstr>Full Stack Web Application For Consortium Blockchain</vt:lpstr>
      <vt:lpstr>Overview</vt:lpstr>
      <vt:lpstr>Problem Statement</vt:lpstr>
      <vt:lpstr>Introduction</vt:lpstr>
      <vt:lpstr>Terminology</vt:lpstr>
      <vt:lpstr>Terminology</vt:lpstr>
      <vt:lpstr>Project Scope</vt:lpstr>
      <vt:lpstr>Requirements</vt:lpstr>
      <vt:lpstr>Design &amp; Implementation</vt:lpstr>
      <vt:lpstr>Architecture Flow</vt:lpstr>
      <vt:lpstr>Login Screen</vt:lpstr>
      <vt:lpstr>Admin Dashboard</vt:lpstr>
      <vt:lpstr>Local Users List</vt:lpstr>
      <vt:lpstr>Create User/Admin</vt:lpstr>
      <vt:lpstr>Fabric User Identity List</vt:lpstr>
      <vt:lpstr>Create Fabric User Identity</vt:lpstr>
      <vt:lpstr>Update Fabric User Identity</vt:lpstr>
      <vt:lpstr>Map Fabric User Identity</vt:lpstr>
      <vt:lpstr>Delete Fabric User Identity</vt:lpstr>
      <vt:lpstr>Create Fabric User Identity</vt:lpstr>
      <vt:lpstr>Display Fabric User Identity List</vt:lpstr>
      <vt:lpstr>Update Fabric User Identity</vt:lpstr>
      <vt:lpstr>Delete Fabric User Identity</vt:lpstr>
      <vt:lpstr>Roles </vt:lpstr>
      <vt:lpstr>Relational Schema Diagram</vt:lpstr>
      <vt:lpstr>Milestones</vt:lpstr>
      <vt:lpstr>Challenges</vt:lpstr>
      <vt:lpstr>Future Scope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</cp:revision>
  <dcterms:created xsi:type="dcterms:W3CDTF">2022-11-29T00:33:07Z</dcterms:created>
  <dcterms:modified xsi:type="dcterms:W3CDTF">2022-12-07T03:53:46Z</dcterms:modified>
</cp:coreProperties>
</file>